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1" r:id="rId2"/>
    <p:sldId id="2562" r:id="rId3"/>
    <p:sldId id="2565" r:id="rId4"/>
    <p:sldId id="2566" r:id="rId5"/>
    <p:sldId id="2568" r:id="rId6"/>
    <p:sldId id="2569" r:id="rId7"/>
    <p:sldId id="2570" r:id="rId8"/>
    <p:sldId id="2574" r:id="rId9"/>
    <p:sldId id="2576" r:id="rId10"/>
    <p:sldId id="2577" r:id="rId11"/>
    <p:sldId id="2578" r:id="rId12"/>
    <p:sldId id="258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lluminating the Future: The Rise of Solar Street Lights" id="{2D386D3C-CC8E-4FA8-AD83-2153C42AB9FA}">
          <p14:sldIdLst>
            <p14:sldId id="2561"/>
            <p14:sldId id="2562"/>
          </p14:sldIdLst>
        </p14:section>
        <p14:section name="Fundamentals of Solar Street Lighting" id="{6754CDF8-052A-4FD5-88F4-1FB5BB55C295}">
          <p14:sldIdLst>
            <p14:sldId id="2565"/>
            <p14:sldId id="2566"/>
          </p14:sldIdLst>
        </p14:section>
        <p14:section name="Types and Designs of Solar Street Lights" id="{DD079AC7-27CE-4C05-BDF2-CDE6455955D9}">
          <p14:sldIdLst>
            <p14:sldId id="2568"/>
            <p14:sldId id="2569"/>
            <p14:sldId id="2570"/>
          </p14:sldIdLst>
        </p14:section>
        <p14:section name="Advantages of Solar Street Lights" id="{6F75C317-25D7-49D3-BCBE-0780F5DCEE76}">
          <p14:sldIdLst>
            <p14:sldId id="2574"/>
          </p14:sldIdLst>
        </p14:section>
        <p14:section name="Challenges and Solutions in Implementation" id="{A520AF6C-7DD3-4135-A538-37829B37EEB7}">
          <p14:sldIdLst>
            <p14:sldId id="2576"/>
            <p14:sldId id="2577"/>
            <p14:sldId id="2578"/>
          </p14:sldIdLst>
        </p14:section>
        <p14:section name="Future Trends and Innovations" id="{EDD7D51D-EA1E-471A-943E-43F668769922}">
          <p14:sldIdLst/>
        </p14:section>
        <p14:section name="Conclusion: Embracing Solar Street Lights for a Brighter, Sustainable Future" id="{E08B5648-0B63-4797-843D-15D13AB36945}">
          <p14:sldIdLst>
            <p14:sldId id="25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EC565E-A2DF-40A1-8DDD-2BC650927FB7}" v="50" dt="2026-03-13T14:13:27.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5" autoAdjust="0"/>
    <p:restoredTop sz="94660"/>
  </p:normalViewPr>
  <p:slideViewPr>
    <p:cSldViewPr snapToGrid="0">
      <p:cViewPr varScale="1">
        <p:scale>
          <a:sx n="65" d="100"/>
          <a:sy n="65" d="100"/>
        </p:scale>
        <p:origin x="940" y="2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3E548-F9A9-443A-B6E7-8EF628740107}" type="datetimeFigureOut">
              <a:rPr lang="en-GB" smtClean="0"/>
              <a:t>13/03/2026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DC619-CE58-4527-A8F7-657D39C59FEB}" type="slidenum">
              <a:rPr lang="en-GB" smtClean="0"/>
              <a:t>‹#›</a:t>
            </a:fld>
            <a:endParaRPr lang="en-GB"/>
          </a:p>
        </p:txBody>
      </p:sp>
    </p:spTree>
    <p:extLst>
      <p:ext uri="{BB962C8B-B14F-4D97-AF65-F5344CB8AC3E}">
        <p14:creationId xmlns:p14="http://schemas.microsoft.com/office/powerpoint/2010/main" val="358557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AI-generated</a:t>
            </a:r>
          </a:p>
        </p:txBody>
      </p:sp>
      <p:sp>
        <p:nvSpPr>
          <p:cNvPr id="4" name="Slide Number Placeholder 3"/>
          <p:cNvSpPr>
            <a:spLocks noGrp="1"/>
          </p:cNvSpPr>
          <p:nvPr>
            <p:ph type="sldNum" sz="quarter" idx="5"/>
          </p:nvPr>
        </p:nvSpPr>
        <p:spPr/>
        <p:txBody>
          <a:bodyPr/>
          <a:lstStyle/>
          <a:p>
            <a:fld id="{A82C231D-2A08-4D60-A21C-3FB5112E1D00}" type="slidenum">
              <a:rPr lang="en-GB" smtClean="0"/>
              <a:t>1</a:t>
            </a:fld>
            <a:endParaRPr lang="en-GB"/>
          </a:p>
        </p:txBody>
      </p:sp>
    </p:spTree>
    <p:extLst>
      <p:ext uri="{BB962C8B-B14F-4D97-AF65-F5344CB8AC3E}">
        <p14:creationId xmlns:p14="http://schemas.microsoft.com/office/powerpoint/2010/main" val="2042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Regular cleaning of solar panels and battery health monitoring are critical for system reliability. Smart diagnostics via IoT enable predictive maintenance, reducing downtime. Studies reveal that proactive maintenance can extend system lifespan by an average of 30%, critical for sustaining performance in large deployments.</a:t>
            </a:r>
          </a:p>
        </p:txBody>
      </p:sp>
      <p:sp>
        <p:nvSpPr>
          <p:cNvPr id="4" name="Slide Number Placeholder 3"/>
          <p:cNvSpPr>
            <a:spLocks noGrp="1"/>
          </p:cNvSpPr>
          <p:nvPr>
            <p:ph type="sldNum" sz="quarter" idx="5"/>
          </p:nvPr>
        </p:nvSpPr>
        <p:spPr/>
        <p:txBody>
          <a:bodyPr/>
          <a:lstStyle/>
          <a:p>
            <a:fld id="{A82C231D-2A08-4D60-A21C-3FB5112E1D00}" type="slidenum">
              <a:rPr lang="en-GB" smtClean="0"/>
              <a:t>10</a:t>
            </a:fld>
            <a:endParaRPr lang="en-GB"/>
          </a:p>
        </p:txBody>
      </p:sp>
    </p:spTree>
    <p:extLst>
      <p:ext uri="{BB962C8B-B14F-4D97-AF65-F5344CB8AC3E}">
        <p14:creationId xmlns:p14="http://schemas.microsoft.com/office/powerpoint/2010/main" val="2164415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Successful large-scale implementation involves governmental incentives, public-private partnerships, and integration into urban planning. Financing models like leasing and performance-based contracts have accelerated adoption rates in multiple countries. Educational campaigns enhance community acceptance and proper usage. 
 Image source: AI-generated</a:t>
            </a:r>
          </a:p>
        </p:txBody>
      </p:sp>
      <p:sp>
        <p:nvSpPr>
          <p:cNvPr id="4" name="Slide Number Placeholder 3"/>
          <p:cNvSpPr>
            <a:spLocks noGrp="1"/>
          </p:cNvSpPr>
          <p:nvPr>
            <p:ph type="sldNum" sz="quarter" idx="5"/>
          </p:nvPr>
        </p:nvSpPr>
        <p:spPr/>
        <p:txBody>
          <a:bodyPr/>
          <a:lstStyle/>
          <a:p>
            <a:fld id="{A82C231D-2A08-4D60-A21C-3FB5112E1D00}" type="slidenum">
              <a:rPr lang="en-GB" smtClean="0"/>
              <a:t>11</a:t>
            </a:fld>
            <a:endParaRPr lang="en-GB"/>
          </a:p>
        </p:txBody>
      </p:sp>
    </p:spTree>
    <p:extLst>
      <p:ext uri="{BB962C8B-B14F-4D97-AF65-F5344CB8AC3E}">
        <p14:creationId xmlns:p14="http://schemas.microsoft.com/office/powerpoint/2010/main" val="140595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summary, solar street lights represent a transformative innovation that combines environmental benefits, cost savings, and enhanced urban safety. By overcoming technical challenges and integrating smart technologies, these lights pave the way for more sustainable and efficient cityscapes. Embracing this technology is essential for a cleaner, safer, and smarter future.</a:t>
            </a:r>
          </a:p>
        </p:txBody>
      </p:sp>
      <p:sp>
        <p:nvSpPr>
          <p:cNvPr id="4" name="Slide Number Placeholder 3"/>
          <p:cNvSpPr>
            <a:spLocks noGrp="1"/>
          </p:cNvSpPr>
          <p:nvPr>
            <p:ph type="sldNum" sz="quarter" idx="5"/>
          </p:nvPr>
        </p:nvSpPr>
        <p:spPr/>
        <p:txBody>
          <a:bodyPr/>
          <a:lstStyle/>
          <a:p>
            <a:fld id="{A82C231D-2A08-4D60-A21C-3FB5112E1D00}" type="slidenum">
              <a:rPr lang="en-GB" smtClean="0"/>
              <a:t>12</a:t>
            </a:fld>
            <a:endParaRPr lang="en-GB"/>
          </a:p>
        </p:txBody>
      </p:sp>
    </p:spTree>
    <p:extLst>
      <p:ext uri="{BB962C8B-B14F-4D97-AF65-F5344CB8AC3E}">
        <p14:creationId xmlns:p14="http://schemas.microsoft.com/office/powerpoint/2010/main" val="2852103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Fundamentals of Solar Street Lighting
 Types and Designs of Solar Street Lights
 Advantages of Solar Street Lights
 Challenges and Solutions in Implementation
 Future Trends and Innovations 
 Image source: AI-generated</a:t>
            </a:r>
          </a:p>
        </p:txBody>
      </p:sp>
      <p:sp>
        <p:nvSpPr>
          <p:cNvPr id="4" name="Slide Number Placeholder 3"/>
          <p:cNvSpPr>
            <a:spLocks noGrp="1"/>
          </p:cNvSpPr>
          <p:nvPr>
            <p:ph type="sldNum" sz="quarter" idx="5"/>
          </p:nvPr>
        </p:nvSpPr>
        <p:spPr/>
        <p:txBody>
          <a:bodyPr/>
          <a:lstStyle/>
          <a:p>
            <a:fld id="{A82C231D-2A08-4D60-A21C-3FB5112E1D00}" type="slidenum">
              <a:rPr lang="en-GB" smtClean="0"/>
              <a:t>2</a:t>
            </a:fld>
            <a:endParaRPr lang="en-GB"/>
          </a:p>
        </p:txBody>
      </p:sp>
    </p:spTree>
    <p:extLst>
      <p:ext uri="{BB962C8B-B14F-4D97-AF65-F5344CB8AC3E}">
        <p14:creationId xmlns:p14="http://schemas.microsoft.com/office/powerpoint/2010/main" val="4496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typical solar street light comprises solar panels, batteries for energy storage, LED luminaires, charge controllers, and mounting poles. Lithium-ion batteries dominate due to their higher energy density and longer lifespan compared to lead-acid batteries. Modern LED lights offer upwards of 100 lumens per watt, enabling efficient illumination with lower power consumption.</a:t>
            </a:r>
          </a:p>
        </p:txBody>
      </p:sp>
      <p:sp>
        <p:nvSpPr>
          <p:cNvPr id="4" name="Slide Number Placeholder 3"/>
          <p:cNvSpPr>
            <a:spLocks noGrp="1"/>
          </p:cNvSpPr>
          <p:nvPr>
            <p:ph type="sldNum" sz="quarter" idx="5"/>
          </p:nvPr>
        </p:nvSpPr>
        <p:spPr/>
        <p:txBody>
          <a:bodyPr/>
          <a:lstStyle/>
          <a:p>
            <a:fld id="{A82C231D-2A08-4D60-A21C-3FB5112E1D00}" type="slidenum">
              <a:rPr lang="en-GB" smtClean="0"/>
              <a:t>3</a:t>
            </a:fld>
            <a:endParaRPr lang="en-GB"/>
          </a:p>
        </p:txBody>
      </p:sp>
    </p:spTree>
    <p:extLst>
      <p:ext uri="{BB962C8B-B14F-4D97-AF65-F5344CB8AC3E}">
        <p14:creationId xmlns:p14="http://schemas.microsoft.com/office/powerpoint/2010/main" val="389951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During the day, solar panels convert sunlight to electricity stored in batteries managed by charge controllers to prevent overcharging. At dusk, light sensors or timers activate the LEDs, powered by stored energy to illuminate streets through the night. Advances include motion sensors to conserve battery life when no movement is detected.</a:t>
            </a:r>
          </a:p>
        </p:txBody>
      </p:sp>
      <p:sp>
        <p:nvSpPr>
          <p:cNvPr id="4" name="Slide Number Placeholder 3"/>
          <p:cNvSpPr>
            <a:spLocks noGrp="1"/>
          </p:cNvSpPr>
          <p:nvPr>
            <p:ph type="sldNum" sz="quarter" idx="5"/>
          </p:nvPr>
        </p:nvSpPr>
        <p:spPr/>
        <p:txBody>
          <a:bodyPr/>
          <a:lstStyle/>
          <a:p>
            <a:fld id="{A82C231D-2A08-4D60-A21C-3FB5112E1D00}" type="slidenum">
              <a:rPr lang="en-GB" smtClean="0"/>
              <a:t>4</a:t>
            </a:fld>
            <a:endParaRPr lang="en-GB"/>
          </a:p>
        </p:txBody>
      </p:sp>
    </p:spTree>
    <p:extLst>
      <p:ext uri="{BB962C8B-B14F-4D97-AF65-F5344CB8AC3E}">
        <p14:creationId xmlns:p14="http://schemas.microsoft.com/office/powerpoint/2010/main" val="261268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Standalone solar street lights operate independently with on-site solar generation and storage, ideal for remote areas without grid access. Grid-connected hybrid systems integrate solar with conventional electric grids, enabling energy export or import and increasing reliability. Market data suggests standalone systems dominate rural implementations, while grid-connected variants are expanding in suburban contexts. 
 Image source: AI-generated</a:t>
            </a:r>
          </a:p>
        </p:txBody>
      </p:sp>
      <p:sp>
        <p:nvSpPr>
          <p:cNvPr id="4" name="Slide Number Placeholder 3"/>
          <p:cNvSpPr>
            <a:spLocks noGrp="1"/>
          </p:cNvSpPr>
          <p:nvPr>
            <p:ph type="sldNum" sz="quarter" idx="5"/>
          </p:nvPr>
        </p:nvSpPr>
        <p:spPr/>
        <p:txBody>
          <a:bodyPr/>
          <a:lstStyle/>
          <a:p>
            <a:fld id="{A82C231D-2A08-4D60-A21C-3FB5112E1D00}" type="slidenum">
              <a:rPr lang="en-GB" smtClean="0"/>
              <a:t>5</a:t>
            </a:fld>
            <a:endParaRPr lang="en-GB"/>
          </a:p>
        </p:txBody>
      </p:sp>
    </p:spTree>
    <p:extLst>
      <p:ext uri="{BB962C8B-B14F-4D97-AF65-F5344CB8AC3E}">
        <p14:creationId xmlns:p14="http://schemas.microsoft.com/office/powerpoint/2010/main" val="736746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Designs vary from integrated models with built-in panels and batteries to modular solutions where components are separately mounted. Innovations feature adjustable panel tilt angles, modular battery packs for easy replacement, and vandal-resistant fixtures. Aerodynamic pole shapes and corrosion-resistant materials extend lifespan in harsh environments. 
 Image source: AI-generated</a:t>
            </a:r>
          </a:p>
        </p:txBody>
      </p:sp>
      <p:sp>
        <p:nvSpPr>
          <p:cNvPr id="4" name="Slide Number Placeholder 3"/>
          <p:cNvSpPr>
            <a:spLocks noGrp="1"/>
          </p:cNvSpPr>
          <p:nvPr>
            <p:ph type="sldNum" sz="quarter" idx="5"/>
          </p:nvPr>
        </p:nvSpPr>
        <p:spPr/>
        <p:txBody>
          <a:bodyPr/>
          <a:lstStyle/>
          <a:p>
            <a:fld id="{A82C231D-2A08-4D60-A21C-3FB5112E1D00}" type="slidenum">
              <a:rPr lang="en-GB" smtClean="0"/>
              <a:t>6</a:t>
            </a:fld>
            <a:endParaRPr lang="en-GB"/>
          </a:p>
        </p:txBody>
      </p:sp>
    </p:spTree>
    <p:extLst>
      <p:ext uri="{BB962C8B-B14F-4D97-AF65-F5344CB8AC3E}">
        <p14:creationId xmlns:p14="http://schemas.microsoft.com/office/powerpoint/2010/main" val="20983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Smart solutions incorporate IoT sensors, automated dimming, adaptive lighting schedules, and remote monitoring platforms. Data from smart lights help in energy optimization, predictive maintenance, and enhanced security through motion detection and emergency alerts. Reports show smart solar lighting can reduce energy wastage by up to 40%, increasing sustainability. 
 Image source: AI-generated</a:t>
            </a:r>
          </a:p>
        </p:txBody>
      </p:sp>
      <p:sp>
        <p:nvSpPr>
          <p:cNvPr id="4" name="Slide Number Placeholder 3"/>
          <p:cNvSpPr>
            <a:spLocks noGrp="1"/>
          </p:cNvSpPr>
          <p:nvPr>
            <p:ph type="sldNum" sz="quarter" idx="5"/>
          </p:nvPr>
        </p:nvSpPr>
        <p:spPr/>
        <p:txBody>
          <a:bodyPr/>
          <a:lstStyle/>
          <a:p>
            <a:fld id="{A82C231D-2A08-4D60-A21C-3FB5112E1D00}" type="slidenum">
              <a:rPr lang="en-GB" smtClean="0"/>
              <a:t>7</a:t>
            </a:fld>
            <a:endParaRPr lang="en-GB"/>
          </a:p>
        </p:txBody>
      </p:sp>
    </p:spTree>
    <p:extLst>
      <p:ext uri="{BB962C8B-B14F-4D97-AF65-F5344CB8AC3E}">
        <p14:creationId xmlns:p14="http://schemas.microsoft.com/office/powerpoint/2010/main" val="326772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Improved street illumination reduces traffic accidents and crime rates, enhancing public safety. Solar lights enable lighting in underserved or remote locations, fostering greater community accessibility and night-time activity, important factors linked to socioeconomic development metrics in urban planning studies. 
 Image source: AI-generated</a:t>
            </a:r>
          </a:p>
        </p:txBody>
      </p:sp>
      <p:sp>
        <p:nvSpPr>
          <p:cNvPr id="4" name="Slide Number Placeholder 3"/>
          <p:cNvSpPr>
            <a:spLocks noGrp="1"/>
          </p:cNvSpPr>
          <p:nvPr>
            <p:ph type="sldNum" sz="quarter" idx="5"/>
          </p:nvPr>
        </p:nvSpPr>
        <p:spPr/>
        <p:txBody>
          <a:bodyPr/>
          <a:lstStyle/>
          <a:p>
            <a:fld id="{A82C231D-2A08-4D60-A21C-3FB5112E1D00}" type="slidenum">
              <a:rPr lang="en-GB" smtClean="0"/>
              <a:t>8</a:t>
            </a:fld>
            <a:endParaRPr lang="en-GB"/>
          </a:p>
        </p:txBody>
      </p:sp>
    </p:spTree>
    <p:extLst>
      <p:ext uri="{BB962C8B-B14F-4D97-AF65-F5344CB8AC3E}">
        <p14:creationId xmlns:p14="http://schemas.microsoft.com/office/powerpoint/2010/main" val="271492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Challenges include performance degradation from dust accumulation on panels, limited energy storage in low sunlight regions, and vulnerability to vandalism. Environmental factors like extreme temperatures and humidity impact battery longevity. Solutions involve employing dust-resistant coatings, higher capacity lithium batteries, and robust fixture materials. 
 Image source: AI-generated</a:t>
            </a:r>
          </a:p>
        </p:txBody>
      </p:sp>
      <p:sp>
        <p:nvSpPr>
          <p:cNvPr id="4" name="Slide Number Placeholder 3"/>
          <p:cNvSpPr>
            <a:spLocks noGrp="1"/>
          </p:cNvSpPr>
          <p:nvPr>
            <p:ph type="sldNum" sz="quarter" idx="5"/>
          </p:nvPr>
        </p:nvSpPr>
        <p:spPr/>
        <p:txBody>
          <a:bodyPr/>
          <a:lstStyle/>
          <a:p>
            <a:fld id="{A82C231D-2A08-4D60-A21C-3FB5112E1D00}" type="slidenum">
              <a:rPr lang="en-GB" smtClean="0"/>
              <a:t>9</a:t>
            </a:fld>
            <a:endParaRPr lang="en-GB"/>
          </a:p>
        </p:txBody>
      </p:sp>
    </p:spTree>
    <p:extLst>
      <p:ext uri="{BB962C8B-B14F-4D97-AF65-F5344CB8AC3E}">
        <p14:creationId xmlns:p14="http://schemas.microsoft.com/office/powerpoint/2010/main" val="2012733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4953000"/>
            <a:ext cx="10789920" cy="786384"/>
          </a:xfrm>
        </p:spPr>
        <p:txBody>
          <a:bodyPr vert="horz" lIns="91440" tIns="45720" rIns="91440" bIns="45720" rtlCol="0" anchor="b">
            <a:normAutofit/>
          </a:bodyPr>
          <a:lstStyle>
            <a:lvl1pPr>
              <a:defRPr lang="en-US" sz="4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5723056"/>
            <a:ext cx="10789920" cy="365125"/>
          </a:xfrm>
        </p:spPr>
        <p:txBody>
          <a:bodyPr vert="horz" lIns="91440" tIns="45720" rIns="91440" bIns="45720" rtlCol="0">
            <a:normAutofit/>
          </a:bodyPr>
          <a:lstStyle>
            <a:lvl1pPr marL="0" indent="0">
              <a:buNone/>
              <a:defRPr lang="en-US" sz="1600" dirty="0">
                <a:solidFill>
                  <a:schemeClr val="accent5"/>
                </a:solidFill>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75488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C85E6B85-DD51-B9C3-1A0F-526FD2B32B95}"/>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14" name="Date Placeholder 13">
            <a:extLst>
              <a:ext uri="{FF2B5EF4-FFF2-40B4-BE49-F238E27FC236}">
                <a16:creationId xmlns:a16="http://schemas.microsoft.com/office/drawing/2014/main" id="{34483B51-BAEC-F543-9306-DB4C7AF5BD2C}"/>
              </a:ext>
            </a:extLst>
          </p:cNvPr>
          <p:cNvSpPr>
            <a:spLocks noGrp="1"/>
          </p:cNvSpPr>
          <p:nvPr>
            <p:ph type="dt" sz="half" idx="14"/>
          </p:nvPr>
        </p:nvSpPr>
        <p:spPr/>
        <p:txBody>
          <a:bodyPr/>
          <a:lstStyle>
            <a:lvl1pPr>
              <a:defRPr b="0">
                <a:solidFill>
                  <a:schemeClr val="accent5"/>
                </a:solidFill>
              </a:defRPr>
            </a:lvl1pPr>
          </a:lstStyle>
          <a:p>
            <a:fld id="{B72EA355-EE8B-47EB-B6F6-9F5690AE9D78}" type="datetime1">
              <a:rPr lang="en-US" smtClean="0"/>
              <a:t>3/13/2026</a:t>
            </a:fld>
            <a:endParaRPr lang="en-US" b="0" dirty="0"/>
          </a:p>
        </p:txBody>
      </p:sp>
      <p:sp>
        <p:nvSpPr>
          <p:cNvPr id="16" name="Slide Number Placeholder 15">
            <a:extLst>
              <a:ext uri="{FF2B5EF4-FFF2-40B4-BE49-F238E27FC236}">
                <a16:creationId xmlns:a16="http://schemas.microsoft.com/office/drawing/2014/main" id="{49BFBAB6-9C99-43B8-8C8A-FF7580EA82CC}"/>
              </a:ext>
            </a:extLst>
          </p:cNvPr>
          <p:cNvSpPr>
            <a:spLocks noGrp="1"/>
          </p:cNvSpPr>
          <p:nvPr>
            <p:ph type="sldNum" sz="quarter" idx="16"/>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60504195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85800" y="1570071"/>
            <a:ext cx="7909560" cy="4906929"/>
          </a:xfrm>
        </p:spPr>
        <p:txBody>
          <a:bodyPr vert="horz" lIns="91440" tIns="45720" rIns="91440" bIns="45720" rtlCol="0" anchor="b">
            <a:normAutofit/>
          </a:bodyPr>
          <a:lstStyle>
            <a:lvl1pPr>
              <a:defRPr lang="en-US" sz="7400" dirty="0">
                <a:solidFill>
                  <a:schemeClr val="accent2"/>
                </a:solidFill>
              </a:defRPr>
            </a:lvl1pPr>
          </a:lstStyle>
          <a:p>
            <a:pPr lvl="0"/>
            <a:r>
              <a:rPr lang="en-US" dirty="0"/>
              <a:t>Section Header</a:t>
            </a:r>
          </a:p>
        </p:txBody>
      </p:sp>
      <p:sp>
        <p:nvSpPr>
          <p:cNvPr id="20" name="Footer Placeholder 19">
            <a:extLst>
              <a:ext uri="{FF2B5EF4-FFF2-40B4-BE49-F238E27FC236}">
                <a16:creationId xmlns:a16="http://schemas.microsoft.com/office/drawing/2014/main" id="{A6421593-F6C6-3F5E-1521-2D67AC36DF73}"/>
              </a:ext>
            </a:extLst>
          </p:cNvPr>
          <p:cNvSpPr>
            <a:spLocks noGrp="1"/>
          </p:cNvSpPr>
          <p:nvPr>
            <p:ph type="ftr" sz="quarter" idx="11"/>
          </p:nvPr>
        </p:nvSpPr>
        <p:spPr>
          <a:xfrm>
            <a:off x="0" y="0"/>
            <a:ext cx="1444752" cy="548640"/>
          </a:xfrm>
        </p:spPr>
        <p:txBody>
          <a:bodyPr/>
          <a:lstStyle>
            <a:lvl1pPr>
              <a:defRPr>
                <a:solidFill>
                  <a:schemeClr val="accent5"/>
                </a:solidFill>
              </a:defRPr>
            </a:lvl1pPr>
          </a:lstStyle>
          <a:p>
            <a:endParaRPr lang="en-US" dirty="0"/>
          </a:p>
        </p:txBody>
      </p:sp>
      <p:sp>
        <p:nvSpPr>
          <p:cNvPr id="19" name="Date Placeholder 18">
            <a:extLst>
              <a:ext uri="{FF2B5EF4-FFF2-40B4-BE49-F238E27FC236}">
                <a16:creationId xmlns:a16="http://schemas.microsoft.com/office/drawing/2014/main" id="{E4D20C53-6E70-6CC1-10F9-1060FA2FEDF5}"/>
              </a:ext>
            </a:extLst>
          </p:cNvPr>
          <p:cNvSpPr>
            <a:spLocks noGrp="1"/>
          </p:cNvSpPr>
          <p:nvPr>
            <p:ph type="dt" sz="half" idx="10"/>
          </p:nvPr>
        </p:nvSpPr>
        <p:spPr>
          <a:xfrm>
            <a:off x="10515600" y="0"/>
            <a:ext cx="1143000" cy="548640"/>
          </a:xfrm>
        </p:spPr>
        <p:txBody>
          <a:bodyPr/>
          <a:lstStyle>
            <a:lvl1pPr>
              <a:defRPr>
                <a:solidFill>
                  <a:schemeClr val="accent5"/>
                </a:solidFill>
              </a:defRPr>
            </a:lvl1pPr>
          </a:lstStyle>
          <a:p>
            <a:fld id="{CE424589-40F4-419B-AF69-0B32C3EA310D}" type="datetime1">
              <a:rPr lang="en-US" smtClean="0"/>
              <a:t>3/13/2026</a:t>
            </a:fld>
            <a:endParaRPr lang="en-US" dirty="0"/>
          </a:p>
        </p:txBody>
      </p:sp>
      <p:sp>
        <p:nvSpPr>
          <p:cNvPr id="21" name="Slide Number Placeholder 20">
            <a:extLst>
              <a:ext uri="{FF2B5EF4-FFF2-40B4-BE49-F238E27FC236}">
                <a16:creationId xmlns:a16="http://schemas.microsoft.com/office/drawing/2014/main" id="{CB2C1868-5A21-F4CD-B2C8-33C6E8227807}"/>
              </a:ext>
            </a:extLst>
          </p:cNvPr>
          <p:cNvSpPr>
            <a:spLocks noGrp="1"/>
          </p:cNvSpPr>
          <p:nvPr>
            <p:ph type="sldNum" sz="quarter" idx="12"/>
          </p:nvPr>
        </p:nvSpPr>
        <p:spPr>
          <a:xfrm>
            <a:off x="11644076" y="0"/>
            <a:ext cx="547924" cy="548640"/>
          </a:xfrm>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8004079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0" y="2834640"/>
            <a:ext cx="8686800" cy="3200400"/>
          </a:xfrm>
        </p:spPr>
        <p:txBody>
          <a:bodyPr>
            <a:normAutofit/>
          </a:bodyPr>
          <a:lstStyle>
            <a:lvl1pPr marL="457200" indent="-457200">
              <a:buClr>
                <a:schemeClr val="accent2">
                  <a:lumMod val="90000"/>
                </a:schemeClr>
              </a:buClr>
              <a:buFont typeface="+mj-lt"/>
              <a:buAutoNum type="arabicPeriod"/>
              <a:defRPr sz="2000"/>
            </a:lvl1pPr>
            <a:lvl2pPr marL="685800" indent="-4572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600"/>
            </a:lvl4pPr>
            <a:lvl5pPr marL="1257300" indent="-342900">
              <a:buClr>
                <a:schemeClr val="accent2">
                  <a:lumMod val="90000"/>
                </a:schemeClr>
              </a:buClr>
              <a:buFont typeface="+mj-lt"/>
              <a:buAutoNum type="arabicPeriod"/>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FCAF3811-AE9E-8CEE-4BB5-D49A25E57CAA}"/>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24" name="Footer Placeholder 23">
            <a:extLst>
              <a:ext uri="{FF2B5EF4-FFF2-40B4-BE49-F238E27FC236}">
                <a16:creationId xmlns:a16="http://schemas.microsoft.com/office/drawing/2014/main" id="{A94E7796-5FDC-648C-3C83-1CB92A985AD7}"/>
              </a:ext>
            </a:extLst>
          </p:cNvPr>
          <p:cNvSpPr>
            <a:spLocks noGrp="1"/>
          </p:cNvSpPr>
          <p:nvPr>
            <p:ph type="ftr" sz="quarter" idx="15"/>
          </p:nvPr>
        </p:nvSpPr>
        <p:spPr/>
        <p:txBody>
          <a:bodyPr/>
          <a:lstStyle/>
          <a:p>
            <a:endParaRPr lang="en-US" sz="900" dirty="0"/>
          </a:p>
        </p:txBody>
      </p:sp>
      <p:sp>
        <p:nvSpPr>
          <p:cNvPr id="23" name="Date Placeholder 22">
            <a:extLst>
              <a:ext uri="{FF2B5EF4-FFF2-40B4-BE49-F238E27FC236}">
                <a16:creationId xmlns:a16="http://schemas.microsoft.com/office/drawing/2014/main" id="{9AF25DA3-0D11-567E-8C45-641244EBFEDD}"/>
              </a:ext>
            </a:extLst>
          </p:cNvPr>
          <p:cNvSpPr>
            <a:spLocks noGrp="1"/>
          </p:cNvSpPr>
          <p:nvPr>
            <p:ph type="dt" sz="half" idx="14"/>
          </p:nvPr>
        </p:nvSpPr>
        <p:spPr/>
        <p:txBody>
          <a:bodyPr/>
          <a:lstStyle/>
          <a:p>
            <a:fld id="{337EC06B-606A-4EF4-ACAD-E3CEFED48C69}" type="datetime1">
              <a:rPr lang="en-US" smtClean="0"/>
              <a:t>3/13/2026</a:t>
            </a:fld>
            <a:endParaRPr lang="en-US" sz="900" dirty="0"/>
          </a:p>
        </p:txBody>
      </p:sp>
      <p:sp>
        <p:nvSpPr>
          <p:cNvPr id="25" name="Slide Number Placeholder 24">
            <a:extLst>
              <a:ext uri="{FF2B5EF4-FFF2-40B4-BE49-F238E27FC236}">
                <a16:creationId xmlns:a16="http://schemas.microsoft.com/office/drawing/2014/main" id="{0893736D-26B2-06DD-ABDD-15F3DD4D363C}"/>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42826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1" y="2834640"/>
            <a:ext cx="4358774" cy="3200400"/>
          </a:xfrm>
        </p:spPr>
        <p:txBody>
          <a:bodyPr>
            <a:normAutofit/>
          </a:bodyPr>
          <a:lstStyle>
            <a:lvl1pPr marL="457200" indent="-457200">
              <a:buClr>
                <a:schemeClr val="accent2">
                  <a:lumMod val="90000"/>
                </a:schemeClr>
              </a:buClr>
              <a:buFont typeface="+mj-lt"/>
              <a:buAutoNum type="arabicPeriod"/>
              <a:defRPr sz="2000"/>
            </a:lvl1pPr>
            <a:lvl2pPr marL="571500" indent="-3429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400"/>
            </a:lvl4pPr>
            <a:lvl5pPr>
              <a:buClr>
                <a:schemeClr val="accent2">
                  <a:lumMod val="90000"/>
                </a:schemeClr>
              </a:buCl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7626409"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cxnSp>
        <p:nvCxnSpPr>
          <p:cNvPr id="6" name="Straight Connector 5">
            <a:extLst>
              <a:ext uri="{FF2B5EF4-FFF2-40B4-BE49-F238E27FC236}">
                <a16:creationId xmlns:a16="http://schemas.microsoft.com/office/drawing/2014/main" id="{5BBF0AEE-5A27-FCDE-3C64-4ACC7935FE49}"/>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9" name="Footer Placeholder 18">
            <a:extLst>
              <a:ext uri="{FF2B5EF4-FFF2-40B4-BE49-F238E27FC236}">
                <a16:creationId xmlns:a16="http://schemas.microsoft.com/office/drawing/2014/main" id="{7AFBA87F-7701-A29C-E9FC-66AEC272FB88}"/>
              </a:ext>
            </a:extLst>
          </p:cNvPr>
          <p:cNvSpPr>
            <a:spLocks noGrp="1"/>
          </p:cNvSpPr>
          <p:nvPr>
            <p:ph type="ftr" sz="quarter" idx="16"/>
          </p:nvPr>
        </p:nvSpPr>
        <p:spPr/>
        <p:txBody>
          <a:bodyPr/>
          <a:lstStyle>
            <a:lvl1pPr>
              <a:defRPr b="1"/>
            </a:lvl1pPr>
          </a:lstStyle>
          <a:p>
            <a:endParaRPr lang="en-US" b="1" dirty="0"/>
          </a:p>
        </p:txBody>
      </p:sp>
      <p:sp>
        <p:nvSpPr>
          <p:cNvPr id="18" name="Date Placeholder 17">
            <a:extLst>
              <a:ext uri="{FF2B5EF4-FFF2-40B4-BE49-F238E27FC236}">
                <a16:creationId xmlns:a16="http://schemas.microsoft.com/office/drawing/2014/main" id="{6800BE9B-CE8D-684B-DC80-1D80F6FAD4A7}"/>
              </a:ext>
            </a:extLst>
          </p:cNvPr>
          <p:cNvSpPr>
            <a:spLocks noGrp="1"/>
          </p:cNvSpPr>
          <p:nvPr>
            <p:ph type="dt" sz="half" idx="15"/>
          </p:nvPr>
        </p:nvSpPr>
        <p:spPr>
          <a:xfrm>
            <a:off x="5943600" y="6309360"/>
            <a:ext cx="1158375" cy="548640"/>
          </a:xfrm>
        </p:spPr>
        <p:txBody>
          <a:bodyPr/>
          <a:lstStyle>
            <a:lvl1pPr>
              <a:defRPr b="1"/>
            </a:lvl1pPr>
          </a:lstStyle>
          <a:p>
            <a:fld id="{FF503BB1-3C96-4F03-AA87-65D895BA80B8}" type="datetime1">
              <a:rPr lang="en-US" smtClean="0"/>
              <a:t>3/13/2026</a:t>
            </a:fld>
            <a:endParaRPr lang="en-US" b="1" dirty="0"/>
          </a:p>
        </p:txBody>
      </p:sp>
      <p:sp>
        <p:nvSpPr>
          <p:cNvPr id="20" name="Slide Number Placeholder 19">
            <a:extLst>
              <a:ext uri="{FF2B5EF4-FFF2-40B4-BE49-F238E27FC236}">
                <a16:creationId xmlns:a16="http://schemas.microsoft.com/office/drawing/2014/main" id="{D917E3BB-5497-4C52-A736-6EB57D97981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2529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1DA49E-3CB9-75DC-406C-624924142015}"/>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5" name="Content Placeholder 7">
            <a:extLst>
              <a:ext uri="{FF2B5EF4-FFF2-40B4-BE49-F238E27FC236}">
                <a16:creationId xmlns:a16="http://schemas.microsoft.com/office/drawing/2014/main" id="{86084799-A017-90D1-4D71-0EEB7C83708E}"/>
              </a:ext>
            </a:extLst>
          </p:cNvPr>
          <p:cNvSpPr>
            <a:spLocks noGrp="1"/>
          </p:cNvSpPr>
          <p:nvPr>
            <p:ph sz="quarter" idx="17"/>
          </p:nvPr>
        </p:nvSpPr>
        <p:spPr>
          <a:xfrm>
            <a:off x="6748272" y="3841202"/>
            <a:ext cx="4754880" cy="1737358"/>
          </a:xfrm>
        </p:spPr>
        <p:txBody>
          <a:bodyPr>
            <a:normAutofit/>
          </a:bodyPr>
          <a:lstStyle>
            <a:lvl1pPr>
              <a:buNone/>
              <a:defRPr sz="1400"/>
            </a:lvl1pPr>
            <a:lvl2pPr>
              <a:buNone/>
              <a:defRPr sz="1400"/>
            </a:lvl2pPr>
            <a:lvl3pPr>
              <a:buNone/>
              <a:defRPr sz="1400"/>
            </a:lvl3pPr>
            <a:lvl4pPr>
              <a:buNone/>
              <a:defRPr sz="1400"/>
            </a:lvl4pPr>
            <a:lvl5pP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DD7BC0DF-EFC8-44A3-68C2-E23FAA2E86C0}"/>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BD1AE523-650D-4E40-07AD-306A92A96690}"/>
              </a:ext>
            </a:extLst>
          </p:cNvPr>
          <p:cNvSpPr>
            <a:spLocks noGrp="1"/>
          </p:cNvSpPr>
          <p:nvPr>
            <p:ph type="dt" sz="half" idx="14"/>
          </p:nvPr>
        </p:nvSpPr>
        <p:spPr/>
        <p:txBody>
          <a:bodyPr/>
          <a:lstStyle/>
          <a:p>
            <a:fld id="{EAB37B39-C5FA-4FFF-A085-B5498F3F843E}" type="datetime1">
              <a:rPr lang="en-US" smtClean="0"/>
              <a:t>3/13/2026</a:t>
            </a:fld>
            <a:endParaRPr lang="en-US" dirty="0"/>
          </a:p>
        </p:txBody>
      </p:sp>
      <p:sp>
        <p:nvSpPr>
          <p:cNvPr id="15" name="Slide Number Placeholder 14">
            <a:extLst>
              <a:ext uri="{FF2B5EF4-FFF2-40B4-BE49-F238E27FC236}">
                <a16:creationId xmlns:a16="http://schemas.microsoft.com/office/drawing/2014/main" id="{0D499D6E-475E-9A93-7BC7-903ABDED9CB8}"/>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6E7C0D8B-3878-C48B-D6D9-56A0E34B7392}"/>
              </a:ext>
            </a:extLst>
          </p:cNvPr>
          <p:cNvCxnSpPr>
            <a:cxnSpLocks/>
          </p:cNvCxnSpPr>
          <p:nvPr userDrawn="1"/>
        </p:nvCxnSpPr>
        <p:spPr>
          <a:xfrm>
            <a:off x="6749562" y="3276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3607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748272" y="2362200"/>
            <a:ext cx="4754880" cy="35661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4E6FD18B-5C67-9051-4CF6-EBF315BAC1D7}"/>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540D6515-3CED-315D-0B1B-CD7499379459}"/>
              </a:ext>
            </a:extLst>
          </p:cNvPr>
          <p:cNvSpPr>
            <a:spLocks noGrp="1"/>
          </p:cNvSpPr>
          <p:nvPr>
            <p:ph type="dt" sz="half" idx="14"/>
          </p:nvPr>
        </p:nvSpPr>
        <p:spPr/>
        <p:txBody>
          <a:bodyPr/>
          <a:lstStyle/>
          <a:p>
            <a:fld id="{9B3BCCDC-CC87-45B4-AB67-DD3B186F0B13}" type="datetime1">
              <a:rPr lang="en-US" smtClean="0"/>
              <a:t>3/13/2026</a:t>
            </a:fld>
            <a:endParaRPr lang="en-US" dirty="0"/>
          </a:p>
        </p:txBody>
      </p:sp>
      <p:sp>
        <p:nvSpPr>
          <p:cNvPr id="15" name="Slide Number Placeholder 14">
            <a:extLst>
              <a:ext uri="{FF2B5EF4-FFF2-40B4-BE49-F238E27FC236}">
                <a16:creationId xmlns:a16="http://schemas.microsoft.com/office/drawing/2014/main" id="{75382665-9F43-96F8-F839-96F759686750}"/>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AD8F2E04-B970-1D22-A567-2F2D0BC65B4C}"/>
              </a:ext>
            </a:extLst>
          </p:cNvPr>
          <p:cNvCxnSpPr>
            <a:cxnSpLocks/>
          </p:cNvCxnSpPr>
          <p:nvPr userDrawn="1"/>
        </p:nvCxnSpPr>
        <p:spPr>
          <a:xfrm>
            <a:off x="6749562" y="1752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487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923455" cy="4083580"/>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0" y="1389134"/>
            <a:ext cx="6350189" cy="402336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C2122AFC-66BC-4995-1266-1DEB8CEC07DF}"/>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3B8C73B4-F675-DA6C-C87B-197265343AFD}"/>
              </a:ext>
            </a:extLst>
          </p:cNvPr>
          <p:cNvSpPr>
            <a:spLocks noGrp="1"/>
          </p:cNvSpPr>
          <p:nvPr>
            <p:ph type="dt" sz="half" idx="14"/>
          </p:nvPr>
        </p:nvSpPr>
        <p:spPr/>
        <p:txBody>
          <a:bodyPr/>
          <a:lstStyle/>
          <a:p>
            <a:fld id="{7D551459-7875-4599-9CDE-512F48C6788C}" type="datetime1">
              <a:rPr lang="en-US" smtClean="0"/>
              <a:t>3/13/2026</a:t>
            </a:fld>
            <a:endParaRPr lang="en-US" sz="900" dirty="0"/>
          </a:p>
        </p:txBody>
      </p:sp>
      <p:sp>
        <p:nvSpPr>
          <p:cNvPr id="18" name="Slide Number Placeholder 17">
            <a:extLst>
              <a:ext uri="{FF2B5EF4-FFF2-40B4-BE49-F238E27FC236}">
                <a16:creationId xmlns:a16="http://schemas.microsoft.com/office/drawing/2014/main" id="{666393A3-F281-C54B-A886-58CE88D421F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2822210B-9F08-A2FC-ADDB-C9286FF6D002}"/>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2500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496147" cy="4940661"/>
          </a:xfrm>
        </p:spPr>
        <p:txBody>
          <a:bodyPr anchor="t">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56010" y="1389888"/>
            <a:ext cx="6347141" cy="484632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B258506B-7F0E-1CE3-C46B-B55BBB0AA649}"/>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660A4F1D-9596-6174-4AAE-713716D1A047}"/>
              </a:ext>
            </a:extLst>
          </p:cNvPr>
          <p:cNvSpPr>
            <a:spLocks noGrp="1"/>
          </p:cNvSpPr>
          <p:nvPr>
            <p:ph type="dt" sz="half" idx="14"/>
          </p:nvPr>
        </p:nvSpPr>
        <p:spPr/>
        <p:txBody>
          <a:bodyPr/>
          <a:lstStyle/>
          <a:p>
            <a:fld id="{9A821586-EAD4-4D7F-9559-CC0CEE1BDC08}" type="datetime1">
              <a:rPr lang="en-US" smtClean="0"/>
              <a:t>3/13/2026</a:t>
            </a:fld>
            <a:endParaRPr lang="en-US" sz="900" dirty="0"/>
          </a:p>
        </p:txBody>
      </p:sp>
      <p:sp>
        <p:nvSpPr>
          <p:cNvPr id="18" name="Slide Number Placeholder 17">
            <a:extLst>
              <a:ext uri="{FF2B5EF4-FFF2-40B4-BE49-F238E27FC236}">
                <a16:creationId xmlns:a16="http://schemas.microsoft.com/office/drawing/2014/main" id="{A1B7F645-D4A6-2ED2-FBB7-EAEC112E433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B32B44DA-EDB3-13D8-52B2-CDD95FF668A6}"/>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5178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349754" cy="2721451"/>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685800"/>
            <a:ext cx="6858000"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16">
            <a:extLst>
              <a:ext uri="{FF2B5EF4-FFF2-40B4-BE49-F238E27FC236}">
                <a16:creationId xmlns:a16="http://schemas.microsoft.com/office/drawing/2014/main" id="{3592DCB9-A492-FE13-AF1E-7F11E1AA031D}"/>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8399732B-F9A2-F949-D87A-745F525E4DEA}"/>
              </a:ext>
            </a:extLst>
          </p:cNvPr>
          <p:cNvSpPr>
            <a:spLocks noGrp="1"/>
          </p:cNvSpPr>
          <p:nvPr>
            <p:ph type="dt" sz="half" idx="14"/>
          </p:nvPr>
        </p:nvSpPr>
        <p:spPr/>
        <p:txBody>
          <a:bodyPr/>
          <a:lstStyle/>
          <a:p>
            <a:fld id="{40B30FD5-AD5D-49A2-92CF-1E31D5664159}" type="datetime1">
              <a:rPr lang="en-US" smtClean="0"/>
              <a:t>3/13/2026</a:t>
            </a:fld>
            <a:endParaRPr lang="en-US" sz="900" dirty="0"/>
          </a:p>
        </p:txBody>
      </p:sp>
      <p:sp>
        <p:nvSpPr>
          <p:cNvPr id="18" name="Slide Number Placeholder 17">
            <a:extLst>
              <a:ext uri="{FF2B5EF4-FFF2-40B4-BE49-F238E27FC236}">
                <a16:creationId xmlns:a16="http://schemas.microsoft.com/office/drawing/2014/main" id="{742CF50F-386B-7CF6-E6C9-25AA0F139AB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83846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685799"/>
            <a:ext cx="2651760" cy="2194560"/>
          </a:xfrm>
        </p:spPr>
        <p:txBody>
          <a:bodyPr anchor="b"/>
          <a:lstStyle/>
          <a:p>
            <a:r>
              <a:rPr lang="en-US" dirty="0"/>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04C9A45-DF85-730D-895E-DD4D54BB61F6}"/>
              </a:ext>
            </a:extLst>
          </p:cNvPr>
          <p:cNvSpPr>
            <a:spLocks noGrp="1"/>
          </p:cNvSpPr>
          <p:nvPr>
            <p:ph type="ftr" sz="quarter" idx="16"/>
          </p:nvPr>
        </p:nvSpPr>
        <p:spPr>
          <a:xfrm>
            <a:off x="8889055"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FCB8E9E7-C6AA-5486-0F1F-7CAF09412607}"/>
              </a:ext>
            </a:extLst>
          </p:cNvPr>
          <p:cNvSpPr>
            <a:spLocks noGrp="1"/>
          </p:cNvSpPr>
          <p:nvPr>
            <p:ph type="dt" sz="half" idx="15"/>
          </p:nvPr>
        </p:nvSpPr>
        <p:spPr/>
        <p:txBody>
          <a:bodyPr/>
          <a:lstStyle>
            <a:lvl1pPr>
              <a:defRPr b="0"/>
            </a:lvl1pPr>
          </a:lstStyle>
          <a:p>
            <a:fld id="{C51887B6-3287-4F43-BD0F-03436DF3BB1C}" type="datetime1">
              <a:rPr lang="en-US" smtClean="0"/>
              <a:t>3/13/2026</a:t>
            </a:fld>
            <a:endParaRPr lang="en-US" b="0" dirty="0"/>
          </a:p>
        </p:txBody>
      </p:sp>
      <p:sp>
        <p:nvSpPr>
          <p:cNvPr id="9" name="Slide Number Placeholder 8">
            <a:extLst>
              <a:ext uri="{FF2B5EF4-FFF2-40B4-BE49-F238E27FC236}">
                <a16:creationId xmlns:a16="http://schemas.microsoft.com/office/drawing/2014/main" id="{2458E34D-D287-598F-A8AC-381BD6C1F20D}"/>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143624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799"/>
            <a:ext cx="2651760" cy="21945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85800"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FAF1FD15-D660-8E99-2F30-F821EA8FBC04}"/>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17EB7F9-DC25-C1C0-FB90-D37C62D49000}"/>
              </a:ext>
            </a:extLst>
          </p:cNvPr>
          <p:cNvSpPr>
            <a:spLocks noGrp="1"/>
          </p:cNvSpPr>
          <p:nvPr>
            <p:ph type="dt" sz="half" idx="15"/>
          </p:nvPr>
        </p:nvSpPr>
        <p:spPr>
          <a:xfrm>
            <a:off x="2395637" y="6309360"/>
            <a:ext cx="914400" cy="548640"/>
          </a:xfrm>
        </p:spPr>
        <p:txBody>
          <a:bodyPr lIns="91440" rIns="91440"/>
          <a:lstStyle>
            <a:lvl1pPr algn="r">
              <a:defRPr b="1"/>
            </a:lvl1pPr>
          </a:lstStyle>
          <a:p>
            <a:fld id="{96915FBF-2967-4DC4-BA06-B4739097A819}" type="datetime1">
              <a:rPr lang="en-US" smtClean="0"/>
              <a:t>3/13/2026</a:t>
            </a:fld>
            <a:endParaRPr lang="en-US" b="1" dirty="0"/>
          </a:p>
        </p:txBody>
      </p:sp>
      <p:sp>
        <p:nvSpPr>
          <p:cNvPr id="9" name="Slide Number Placeholder 8">
            <a:extLst>
              <a:ext uri="{FF2B5EF4-FFF2-40B4-BE49-F238E27FC236}">
                <a16:creationId xmlns:a16="http://schemas.microsoft.com/office/drawing/2014/main" id="{5367B05B-9852-9253-5FA9-E7F01FA6DB0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06890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7A6B1363-C680-CD66-D9AB-FC7F9B2AAE5B}"/>
              </a:ext>
            </a:extLst>
          </p:cNvPr>
          <p:cNvSpPr>
            <a:spLocks noGrp="1"/>
          </p:cNvSpPr>
          <p:nvPr>
            <p:ph type="ftr" sz="quarter" idx="11"/>
          </p:nvPr>
        </p:nvSpPr>
        <p:spPr/>
        <p:txBody>
          <a:bodyPr/>
          <a:lstStyle/>
          <a:p>
            <a:endParaRPr lang="en-US" sz="900" dirty="0"/>
          </a:p>
        </p:txBody>
      </p:sp>
      <p:sp>
        <p:nvSpPr>
          <p:cNvPr id="13" name="Date Placeholder 12">
            <a:extLst>
              <a:ext uri="{FF2B5EF4-FFF2-40B4-BE49-F238E27FC236}">
                <a16:creationId xmlns:a16="http://schemas.microsoft.com/office/drawing/2014/main" id="{6BAC46A9-8368-539A-C6C7-283FD86450D0}"/>
              </a:ext>
            </a:extLst>
          </p:cNvPr>
          <p:cNvSpPr>
            <a:spLocks noGrp="1"/>
          </p:cNvSpPr>
          <p:nvPr>
            <p:ph type="dt" sz="half" idx="10"/>
          </p:nvPr>
        </p:nvSpPr>
        <p:spPr/>
        <p:txBody>
          <a:bodyPr/>
          <a:lstStyle/>
          <a:p>
            <a:fld id="{9B11A2B0-8AEA-48A8-ADCF-9BF4BC70A109}" type="datetime1">
              <a:rPr lang="en-US" smtClean="0"/>
              <a:t>3/13/2026</a:t>
            </a:fld>
            <a:endParaRPr lang="en-US" sz="900" dirty="0"/>
          </a:p>
        </p:txBody>
      </p:sp>
      <p:sp>
        <p:nvSpPr>
          <p:cNvPr id="15" name="Slide Number Placeholder 14">
            <a:extLst>
              <a:ext uri="{FF2B5EF4-FFF2-40B4-BE49-F238E27FC236}">
                <a16:creationId xmlns:a16="http://schemas.microsoft.com/office/drawing/2014/main" id="{134031AA-21A9-A2B8-A1F5-5B84DB24753A}"/>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18741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5012268"/>
            <a:ext cx="4019522" cy="1127275"/>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355080"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14">
            <a:extLst>
              <a:ext uri="{FF2B5EF4-FFF2-40B4-BE49-F238E27FC236}">
                <a16:creationId xmlns:a16="http://schemas.microsoft.com/office/drawing/2014/main" id="{7D34CD9F-D768-826C-6068-D19E14300141}"/>
              </a:ext>
            </a:extLst>
          </p:cNvPr>
          <p:cNvSpPr>
            <a:spLocks noGrp="1"/>
          </p:cNvSpPr>
          <p:nvPr>
            <p:ph type="ftr" sz="quarter" idx="16"/>
          </p:nvPr>
        </p:nvSpPr>
        <p:spPr/>
        <p:txBody>
          <a:bodyPr/>
          <a:lstStyle/>
          <a:p>
            <a:endParaRPr lang="en-US" sz="900" dirty="0"/>
          </a:p>
        </p:txBody>
      </p:sp>
      <p:sp>
        <p:nvSpPr>
          <p:cNvPr id="14" name="Date Placeholder 13">
            <a:extLst>
              <a:ext uri="{FF2B5EF4-FFF2-40B4-BE49-F238E27FC236}">
                <a16:creationId xmlns:a16="http://schemas.microsoft.com/office/drawing/2014/main" id="{701BED28-357D-4F89-B9BA-B6464B9050E2}"/>
              </a:ext>
            </a:extLst>
          </p:cNvPr>
          <p:cNvSpPr>
            <a:spLocks noGrp="1"/>
          </p:cNvSpPr>
          <p:nvPr>
            <p:ph type="dt" sz="half" idx="15"/>
          </p:nvPr>
        </p:nvSpPr>
        <p:spPr/>
        <p:txBody>
          <a:bodyPr/>
          <a:lstStyle/>
          <a:p>
            <a:fld id="{9D4577F9-C786-4780-89C8-12002BF4222A}" type="datetime1">
              <a:rPr lang="en-US" smtClean="0"/>
              <a:t>3/13/2026</a:t>
            </a:fld>
            <a:endParaRPr lang="en-US" sz="900" dirty="0"/>
          </a:p>
        </p:txBody>
      </p:sp>
      <p:sp>
        <p:nvSpPr>
          <p:cNvPr id="16" name="Slide Number Placeholder 15">
            <a:extLst>
              <a:ext uri="{FF2B5EF4-FFF2-40B4-BE49-F238E27FC236}">
                <a16:creationId xmlns:a16="http://schemas.microsoft.com/office/drawing/2014/main" id="{C87ECC3B-C467-A778-F8B3-C3354B191A0C}"/>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147539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685800"/>
            <a:ext cx="3291840" cy="1667226"/>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468880"/>
            <a:ext cx="3291840" cy="37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6416BD78-1156-E2CB-92EF-CBDD752BE701}"/>
              </a:ext>
            </a:extLst>
          </p:cNvPr>
          <p:cNvSpPr>
            <a:spLocks noGrp="1"/>
          </p:cNvSpPr>
          <p:nvPr>
            <p:ph type="ftr" sz="quarter" idx="16"/>
          </p:nvPr>
        </p:nvSpPr>
        <p:spPr>
          <a:xfrm>
            <a:off x="8212790" y="6309360"/>
            <a:ext cx="1444752" cy="548640"/>
          </a:xfrm>
        </p:spPr>
        <p:txBody>
          <a:bodyPr lIns="91440" rIns="91440"/>
          <a:lstStyle>
            <a:lvl1pPr algn="l">
              <a:defRPr b="0"/>
            </a:lvl1pPr>
          </a:lstStyle>
          <a:p>
            <a:endParaRPr lang="en-US" b="0" dirty="0"/>
          </a:p>
        </p:txBody>
      </p:sp>
      <p:sp>
        <p:nvSpPr>
          <p:cNvPr id="7" name="Date Placeholder 6">
            <a:extLst>
              <a:ext uri="{FF2B5EF4-FFF2-40B4-BE49-F238E27FC236}">
                <a16:creationId xmlns:a16="http://schemas.microsoft.com/office/drawing/2014/main" id="{72E9ACE6-EBDD-9FEF-E30B-C49DF2B5EB34}"/>
              </a:ext>
            </a:extLst>
          </p:cNvPr>
          <p:cNvSpPr>
            <a:spLocks noGrp="1"/>
          </p:cNvSpPr>
          <p:nvPr>
            <p:ph type="dt" sz="half" idx="15"/>
          </p:nvPr>
        </p:nvSpPr>
        <p:spPr/>
        <p:txBody>
          <a:bodyPr/>
          <a:lstStyle>
            <a:lvl1pPr>
              <a:defRPr b="1"/>
            </a:lvl1pPr>
          </a:lstStyle>
          <a:p>
            <a:fld id="{346FB09A-52E0-4375-AC46-87B491BD0FD9}" type="datetime1">
              <a:rPr lang="en-US" smtClean="0"/>
              <a:t>3/13/2026</a:t>
            </a:fld>
            <a:endParaRPr lang="en-US" b="1" dirty="0"/>
          </a:p>
        </p:txBody>
      </p:sp>
      <p:sp>
        <p:nvSpPr>
          <p:cNvPr id="13" name="Slide Number Placeholder 12">
            <a:extLst>
              <a:ext uri="{FF2B5EF4-FFF2-40B4-BE49-F238E27FC236}">
                <a16:creationId xmlns:a16="http://schemas.microsoft.com/office/drawing/2014/main" id="{30CBF556-3E2C-96E3-002A-1B5CD303E47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337751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291840" cy="1667226"/>
          </a:xfrm>
        </p:spPr>
        <p:txBody>
          <a:bodyPr anchor="b">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468880"/>
            <a:ext cx="3291840" cy="3814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607856"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6E1A43F5-DA63-BB10-3630-B39550C555FC}"/>
              </a:ext>
            </a:extLst>
          </p:cNvPr>
          <p:cNvSpPr>
            <a:spLocks noGrp="1"/>
          </p:cNvSpPr>
          <p:nvPr>
            <p:ph type="ftr" sz="quarter" idx="16"/>
          </p:nvPr>
        </p:nvSpPr>
        <p:spPr/>
        <p:txBody>
          <a:bodyPr/>
          <a:lstStyle>
            <a:lvl1pPr>
              <a:defRPr b="0"/>
            </a:lvl1pPr>
          </a:lstStyle>
          <a:p>
            <a:endParaRPr lang="en-US" b="0" dirty="0"/>
          </a:p>
        </p:txBody>
      </p:sp>
      <p:sp>
        <p:nvSpPr>
          <p:cNvPr id="14" name="Date Placeholder 13">
            <a:extLst>
              <a:ext uri="{FF2B5EF4-FFF2-40B4-BE49-F238E27FC236}">
                <a16:creationId xmlns:a16="http://schemas.microsoft.com/office/drawing/2014/main" id="{9122A604-3126-053C-329B-F361F0C06D20}"/>
              </a:ext>
            </a:extLst>
          </p:cNvPr>
          <p:cNvSpPr>
            <a:spLocks noGrp="1"/>
          </p:cNvSpPr>
          <p:nvPr>
            <p:ph type="dt" sz="half" idx="15"/>
          </p:nvPr>
        </p:nvSpPr>
        <p:spPr>
          <a:xfrm>
            <a:off x="3063240" y="6309360"/>
            <a:ext cx="914400" cy="548640"/>
          </a:xfrm>
        </p:spPr>
        <p:txBody>
          <a:bodyPr lIns="91440" rIns="91440"/>
          <a:lstStyle>
            <a:lvl1pPr algn="r">
              <a:defRPr b="1"/>
            </a:lvl1pPr>
          </a:lstStyle>
          <a:p>
            <a:fld id="{1E895A57-89A1-4D9A-973F-A508C25AAE17}" type="datetime1">
              <a:rPr lang="en-US" smtClean="0"/>
              <a:t>3/13/2026</a:t>
            </a:fld>
            <a:endParaRPr lang="en-US" b="1" dirty="0"/>
          </a:p>
        </p:txBody>
      </p:sp>
      <p:sp>
        <p:nvSpPr>
          <p:cNvPr id="16" name="Slide Number Placeholder 15">
            <a:extLst>
              <a:ext uri="{FF2B5EF4-FFF2-40B4-BE49-F238E27FC236}">
                <a16:creationId xmlns:a16="http://schemas.microsoft.com/office/drawing/2014/main" id="{F0A79120-8B24-0DF4-8107-506DBEAA07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934259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685800"/>
            <a:ext cx="4389120" cy="1280160"/>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949D437D-B77F-C121-8BA3-65C20A0FDC24}"/>
              </a:ext>
            </a:extLst>
          </p:cNvPr>
          <p:cNvSpPr>
            <a:spLocks noGrp="1"/>
          </p:cNvSpPr>
          <p:nvPr>
            <p:ph type="ftr" sz="quarter" idx="16"/>
          </p:nvPr>
        </p:nvSpPr>
        <p:spPr>
          <a:xfrm>
            <a:off x="7104889" y="6309360"/>
            <a:ext cx="1444752" cy="548640"/>
          </a:xfrm>
        </p:spPr>
        <p:txBody>
          <a:bodyPr lIns="91440" rIns="91440"/>
          <a:lstStyle>
            <a:lvl1pPr algn="l">
              <a:defRPr b="0"/>
            </a:lvl1pPr>
          </a:lstStyle>
          <a:p>
            <a:endParaRPr lang="en-US" b="0" dirty="0"/>
          </a:p>
        </p:txBody>
      </p:sp>
      <p:sp>
        <p:nvSpPr>
          <p:cNvPr id="14" name="Date Placeholder 13">
            <a:extLst>
              <a:ext uri="{FF2B5EF4-FFF2-40B4-BE49-F238E27FC236}">
                <a16:creationId xmlns:a16="http://schemas.microsoft.com/office/drawing/2014/main" id="{79900472-B335-DFA2-4332-6F5ECFE866CF}"/>
              </a:ext>
            </a:extLst>
          </p:cNvPr>
          <p:cNvSpPr>
            <a:spLocks noGrp="1"/>
          </p:cNvSpPr>
          <p:nvPr>
            <p:ph type="dt" sz="half" idx="15"/>
          </p:nvPr>
        </p:nvSpPr>
        <p:spPr/>
        <p:txBody>
          <a:bodyPr/>
          <a:lstStyle>
            <a:lvl1pPr>
              <a:defRPr b="0"/>
            </a:lvl1pPr>
          </a:lstStyle>
          <a:p>
            <a:fld id="{FE5062D3-5ABC-4149-AD2B-B4628FCC03BE}" type="datetime1">
              <a:rPr lang="en-US" smtClean="0"/>
              <a:t>3/13/2026</a:t>
            </a:fld>
            <a:endParaRPr lang="en-US" b="0" dirty="0"/>
          </a:p>
        </p:txBody>
      </p:sp>
      <p:sp>
        <p:nvSpPr>
          <p:cNvPr id="16" name="Slide Number Placeholder 15">
            <a:extLst>
              <a:ext uri="{FF2B5EF4-FFF2-40B4-BE49-F238E27FC236}">
                <a16:creationId xmlns:a16="http://schemas.microsoft.com/office/drawing/2014/main" id="{7BCFC63E-10B6-67ED-510E-4198601682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668827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389120" cy="1288169"/>
          </a:xfrm>
        </p:spPr>
        <p:txBody>
          <a:bodyPr anchor="b">
            <a:normAutofit/>
          </a:bodyPr>
          <a:lstStyle>
            <a:lvl1pPr>
              <a:defRPr sz="28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2" name="Footer Placeholder 11">
            <a:extLst>
              <a:ext uri="{FF2B5EF4-FFF2-40B4-BE49-F238E27FC236}">
                <a16:creationId xmlns:a16="http://schemas.microsoft.com/office/drawing/2014/main" id="{15DB2D33-C4AD-9210-0361-1ED8CAFE801F}"/>
              </a:ext>
            </a:extLst>
          </p:cNvPr>
          <p:cNvSpPr>
            <a:spLocks noGrp="1"/>
          </p:cNvSpPr>
          <p:nvPr>
            <p:ph type="ftr" sz="quarter" idx="16"/>
          </p:nvPr>
        </p:nvSpPr>
        <p:spPr/>
        <p:txBody>
          <a:bodyPr/>
          <a:lstStyle>
            <a:lvl1pPr>
              <a:defRPr b="0"/>
            </a:lvl1pPr>
          </a:lstStyle>
          <a:p>
            <a:endParaRPr lang="en-US" b="0" dirty="0"/>
          </a:p>
        </p:txBody>
      </p:sp>
      <p:sp>
        <p:nvSpPr>
          <p:cNvPr id="10" name="Date Placeholder 9">
            <a:extLst>
              <a:ext uri="{FF2B5EF4-FFF2-40B4-BE49-F238E27FC236}">
                <a16:creationId xmlns:a16="http://schemas.microsoft.com/office/drawing/2014/main" id="{F238A9DF-AC38-D01B-9F44-E40F0332E72B}"/>
              </a:ext>
            </a:extLst>
          </p:cNvPr>
          <p:cNvSpPr>
            <a:spLocks noGrp="1"/>
          </p:cNvSpPr>
          <p:nvPr>
            <p:ph type="dt" sz="half" idx="15"/>
          </p:nvPr>
        </p:nvSpPr>
        <p:spPr>
          <a:xfrm>
            <a:off x="4160520" y="6309360"/>
            <a:ext cx="914400" cy="548640"/>
          </a:xfrm>
        </p:spPr>
        <p:txBody>
          <a:bodyPr lIns="91440" rIns="91440"/>
          <a:lstStyle>
            <a:lvl1pPr algn="r">
              <a:defRPr b="1"/>
            </a:lvl1pPr>
          </a:lstStyle>
          <a:p>
            <a:fld id="{0E8FAB13-78C9-4DD7-B1AD-FA9F202D4371}" type="datetime1">
              <a:rPr lang="en-US" smtClean="0"/>
              <a:t>3/13/2026</a:t>
            </a:fld>
            <a:endParaRPr lang="en-US" b="1" dirty="0"/>
          </a:p>
        </p:txBody>
      </p:sp>
      <p:sp>
        <p:nvSpPr>
          <p:cNvPr id="13" name="Slide Number Placeholder 12">
            <a:extLst>
              <a:ext uri="{FF2B5EF4-FFF2-40B4-BE49-F238E27FC236}">
                <a16:creationId xmlns:a16="http://schemas.microsoft.com/office/drawing/2014/main" id="{19BD9C04-DDA3-9724-5D4F-D0DE36829154}"/>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590993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3880757"/>
            <a:ext cx="3044954" cy="2245126"/>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06640"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5E1E2293-0981-CA67-BC69-2A34B16B7D29}"/>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519DAE2-7AAB-3D6B-7EF9-2627D8237C9F}"/>
              </a:ext>
            </a:extLst>
          </p:cNvPr>
          <p:cNvSpPr>
            <a:spLocks noGrp="1"/>
          </p:cNvSpPr>
          <p:nvPr>
            <p:ph type="dt" sz="half" idx="15"/>
          </p:nvPr>
        </p:nvSpPr>
        <p:spPr/>
        <p:txBody>
          <a:bodyPr/>
          <a:lstStyle/>
          <a:p>
            <a:fld id="{686979C8-52DD-493B-9F1B-E6F0872B6C99}" type="datetime1">
              <a:rPr lang="en-US" smtClean="0"/>
              <a:t>3/13/2026</a:t>
            </a:fld>
            <a:endParaRPr lang="en-US" sz="900" dirty="0"/>
          </a:p>
        </p:txBody>
      </p:sp>
      <p:sp>
        <p:nvSpPr>
          <p:cNvPr id="13" name="Slide Number Placeholder 12">
            <a:extLst>
              <a:ext uri="{FF2B5EF4-FFF2-40B4-BE49-F238E27FC236}">
                <a16:creationId xmlns:a16="http://schemas.microsoft.com/office/drawing/2014/main" id="{A05FD2C2-A97A-832C-423E-BD004E960397}"/>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748213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021873" cy="1773540"/>
          </a:xfrm>
        </p:spPr>
        <p:txBody>
          <a:bodyPr anchor="t">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685800"/>
            <a:ext cx="7360920"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95F48D1-80B9-D5A3-02FE-C55775ED181F}"/>
              </a:ext>
            </a:extLst>
          </p:cNvPr>
          <p:cNvSpPr>
            <a:spLocks noGrp="1"/>
          </p:cNvSpPr>
          <p:nvPr>
            <p:ph type="ftr" sz="quarter" idx="16"/>
          </p:nvPr>
        </p:nvSpPr>
        <p:spPr>
          <a:xfrm>
            <a:off x="609600" y="304800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06DF4A28-A60F-B442-081E-A6E44BF96F11}"/>
              </a:ext>
            </a:extLst>
          </p:cNvPr>
          <p:cNvSpPr>
            <a:spLocks noGrp="1"/>
          </p:cNvSpPr>
          <p:nvPr>
            <p:ph type="dt" sz="half" idx="15"/>
          </p:nvPr>
        </p:nvSpPr>
        <p:spPr>
          <a:xfrm>
            <a:off x="10668000" y="3048000"/>
            <a:ext cx="914400" cy="548640"/>
          </a:xfrm>
        </p:spPr>
        <p:txBody>
          <a:bodyPr lIns="91440" rIns="91440"/>
          <a:lstStyle>
            <a:lvl1pPr algn="r">
              <a:defRPr b="1"/>
            </a:lvl1pPr>
          </a:lstStyle>
          <a:p>
            <a:fld id="{7C03F42E-5F8D-4D93-8914-07006AA4742F}" type="datetime1">
              <a:rPr lang="en-US" smtClean="0"/>
              <a:t>3/13/2026</a:t>
            </a:fld>
            <a:endParaRPr lang="en-US" b="1"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0" name="Slide Number Placeholder 9">
            <a:extLst>
              <a:ext uri="{FF2B5EF4-FFF2-40B4-BE49-F238E27FC236}">
                <a16:creationId xmlns:a16="http://schemas.microsoft.com/office/drawing/2014/main" id="{7A9F18E4-7312-4847-6937-77479385814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846278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685800"/>
            <a:ext cx="6355080" cy="1280160"/>
          </a:xfrm>
        </p:spPr>
        <p:txBody>
          <a:bodyPr anchor="b"/>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2103120"/>
            <a:ext cx="63550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15">
            <a:extLst>
              <a:ext uri="{FF2B5EF4-FFF2-40B4-BE49-F238E27FC236}">
                <a16:creationId xmlns:a16="http://schemas.microsoft.com/office/drawing/2014/main" id="{F06C09F9-F830-FCE8-A68C-46E87CA1E1A3}"/>
              </a:ext>
            </a:extLst>
          </p:cNvPr>
          <p:cNvSpPr>
            <a:spLocks noGrp="1"/>
          </p:cNvSpPr>
          <p:nvPr>
            <p:ph type="ftr" sz="quarter" idx="16"/>
          </p:nvPr>
        </p:nvSpPr>
        <p:spPr>
          <a:xfrm>
            <a:off x="5157368" y="6309360"/>
            <a:ext cx="1444752" cy="548640"/>
          </a:xfrm>
        </p:spPr>
        <p:txBody>
          <a:bodyPr lIns="91440" rIns="91440"/>
          <a:lstStyle>
            <a:lvl1pPr algn="l">
              <a:defRPr b="0"/>
            </a:lvl1pPr>
          </a:lstStyle>
          <a:p>
            <a:endParaRPr lang="en-US" b="0" dirty="0"/>
          </a:p>
        </p:txBody>
      </p:sp>
      <p:sp>
        <p:nvSpPr>
          <p:cNvPr id="15" name="Date Placeholder 14">
            <a:extLst>
              <a:ext uri="{FF2B5EF4-FFF2-40B4-BE49-F238E27FC236}">
                <a16:creationId xmlns:a16="http://schemas.microsoft.com/office/drawing/2014/main" id="{D1819327-8877-34E6-BAFE-8B1ADD1A026A}"/>
              </a:ext>
            </a:extLst>
          </p:cNvPr>
          <p:cNvSpPr>
            <a:spLocks noGrp="1"/>
          </p:cNvSpPr>
          <p:nvPr>
            <p:ph type="dt" sz="half" idx="15"/>
          </p:nvPr>
        </p:nvSpPr>
        <p:spPr/>
        <p:txBody>
          <a:bodyPr/>
          <a:lstStyle>
            <a:lvl1pPr>
              <a:defRPr b="0"/>
            </a:lvl1pPr>
          </a:lstStyle>
          <a:p>
            <a:fld id="{375FA41B-5F76-41CD-B49E-9A2C1EDBDC1C}" type="datetime1">
              <a:rPr lang="en-US" smtClean="0"/>
              <a:t>3/13/2026</a:t>
            </a:fld>
            <a:endParaRPr lang="en-US" b="0" dirty="0"/>
          </a:p>
        </p:txBody>
      </p:sp>
      <p:sp>
        <p:nvSpPr>
          <p:cNvPr id="17" name="Slide Number Placeholder 16">
            <a:extLst>
              <a:ext uri="{FF2B5EF4-FFF2-40B4-BE49-F238E27FC236}">
                <a16:creationId xmlns:a16="http://schemas.microsoft.com/office/drawing/2014/main" id="{8D186B16-8BC2-A5C9-BAAE-FADB9B1DAD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980532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3319"/>
            <a:ext cx="6355080" cy="128016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6" name="Footer Placeholder 15">
            <a:extLst>
              <a:ext uri="{FF2B5EF4-FFF2-40B4-BE49-F238E27FC236}">
                <a16:creationId xmlns:a16="http://schemas.microsoft.com/office/drawing/2014/main" id="{18C2F483-D495-8615-D65D-DA8600D576F9}"/>
              </a:ext>
            </a:extLst>
          </p:cNvPr>
          <p:cNvSpPr>
            <a:spLocks noGrp="1"/>
          </p:cNvSpPr>
          <p:nvPr>
            <p:ph type="ftr" sz="quarter" idx="16"/>
          </p:nvPr>
        </p:nvSpPr>
        <p:spPr/>
        <p:txBody>
          <a:bodyPr/>
          <a:lstStyle>
            <a:lvl1pPr>
              <a:defRPr b="1"/>
            </a:lvl1pPr>
          </a:lstStyle>
          <a:p>
            <a:endParaRPr lang="en-US" b="1" dirty="0"/>
          </a:p>
        </p:txBody>
      </p:sp>
      <p:sp>
        <p:nvSpPr>
          <p:cNvPr id="15" name="Date Placeholder 14">
            <a:extLst>
              <a:ext uri="{FF2B5EF4-FFF2-40B4-BE49-F238E27FC236}">
                <a16:creationId xmlns:a16="http://schemas.microsoft.com/office/drawing/2014/main" id="{85C5EF50-1752-13E9-6E42-5841ABC0FBEA}"/>
              </a:ext>
            </a:extLst>
          </p:cNvPr>
          <p:cNvSpPr>
            <a:spLocks noGrp="1"/>
          </p:cNvSpPr>
          <p:nvPr>
            <p:ph type="dt" sz="half" idx="15"/>
          </p:nvPr>
        </p:nvSpPr>
        <p:spPr>
          <a:xfrm>
            <a:off x="6126480" y="6309360"/>
            <a:ext cx="914400" cy="548640"/>
          </a:xfrm>
        </p:spPr>
        <p:txBody>
          <a:bodyPr lIns="91440" rIns="91440"/>
          <a:lstStyle>
            <a:lvl1pPr algn="r">
              <a:defRPr b="1"/>
            </a:lvl1pPr>
          </a:lstStyle>
          <a:p>
            <a:fld id="{88367745-4856-49AE-A6C9-D1DAB93EF8FA}" type="datetime1">
              <a:rPr lang="en-US" smtClean="0"/>
              <a:t>3/13/2026</a:t>
            </a:fld>
            <a:endParaRPr lang="en-US" b="1" dirty="0"/>
          </a:p>
        </p:txBody>
      </p:sp>
      <p:sp>
        <p:nvSpPr>
          <p:cNvPr id="17" name="Slide Number Placeholder 16">
            <a:extLst>
              <a:ext uri="{FF2B5EF4-FFF2-40B4-BE49-F238E27FC236}">
                <a16:creationId xmlns:a16="http://schemas.microsoft.com/office/drawing/2014/main" id="{88303AB8-17D0-98A6-4FC4-DA144A3C3D03}"/>
              </a:ext>
            </a:extLst>
          </p:cNvPr>
          <p:cNvSpPr>
            <a:spLocks noGrp="1"/>
          </p:cNvSpPr>
          <p:nvPr>
            <p:ph type="sldNum" sz="quarter" idx="17"/>
          </p:nvPr>
        </p:nvSpPr>
        <p:spPr/>
        <p:txBody>
          <a:bodyPr/>
          <a:lstStyle>
            <a:lvl1pPr>
              <a:defRPr b="1"/>
            </a:lvl1pPr>
          </a:lstStyle>
          <a:p>
            <a:fld id="{AEAA3239-9EA4-4A65-A281-97F994456D9F}" type="slidenum">
              <a:rPr lang="en-US" smtClean="0"/>
              <a:pPr/>
              <a:t>‹#›</a:t>
            </a:fld>
            <a:endParaRPr lang="en-US" b="1" dirty="0"/>
          </a:p>
        </p:txBody>
      </p:sp>
    </p:spTree>
    <p:extLst>
      <p:ext uri="{BB962C8B-B14F-4D97-AF65-F5344CB8AC3E}">
        <p14:creationId xmlns:p14="http://schemas.microsoft.com/office/powerpoint/2010/main" val="899338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800600" cy="4030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998699" y="1929384"/>
            <a:ext cx="619329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E1855EEC-64A7-8557-00F2-34BAD55D7715}"/>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8B5ECB5-3EA6-02B7-F063-A5E730E7FD12}"/>
              </a:ext>
            </a:extLst>
          </p:cNvPr>
          <p:cNvSpPr>
            <a:spLocks noGrp="1"/>
          </p:cNvSpPr>
          <p:nvPr>
            <p:ph type="dt" sz="half" idx="15"/>
          </p:nvPr>
        </p:nvSpPr>
        <p:spPr>
          <a:xfrm>
            <a:off x="4572000" y="6309360"/>
            <a:ext cx="914400" cy="548640"/>
          </a:xfrm>
        </p:spPr>
        <p:txBody>
          <a:bodyPr lIns="91440" rIns="91440"/>
          <a:lstStyle>
            <a:lvl1pPr algn="r">
              <a:defRPr b="0"/>
            </a:lvl1pPr>
          </a:lstStyle>
          <a:p>
            <a:fld id="{3EB76EE7-2380-45A8-B8C0-428576EBCDCC}" type="datetime1">
              <a:rPr lang="en-US" smtClean="0"/>
              <a:t>3/13/2026</a:t>
            </a:fld>
            <a:endParaRPr lang="en-US" b="0" dirty="0"/>
          </a:p>
        </p:txBody>
      </p:sp>
      <p:sp>
        <p:nvSpPr>
          <p:cNvPr id="6" name="Slide Number Placeholder 5">
            <a:extLst>
              <a:ext uri="{FF2B5EF4-FFF2-40B4-BE49-F238E27FC236}">
                <a16:creationId xmlns:a16="http://schemas.microsoft.com/office/drawing/2014/main" id="{D14ADD5B-B467-5C77-6425-DA88FE2B1475}"/>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9818936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72400" y="685800"/>
            <a:ext cx="3749040" cy="3931920"/>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72400" y="4870174"/>
            <a:ext cx="3749040" cy="1033669"/>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0" y="0"/>
            <a:ext cx="7195675"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7" name="Footer Placeholder 16">
            <a:extLst>
              <a:ext uri="{FF2B5EF4-FFF2-40B4-BE49-F238E27FC236}">
                <a16:creationId xmlns:a16="http://schemas.microsoft.com/office/drawing/2014/main" id="{CBBFAB2B-01D7-D044-2081-96C1458C67AF}"/>
              </a:ext>
            </a:extLst>
          </p:cNvPr>
          <p:cNvSpPr>
            <a:spLocks noGrp="1"/>
          </p:cNvSpPr>
          <p:nvPr>
            <p:ph type="ftr" sz="quarter" idx="16"/>
          </p:nvPr>
        </p:nvSpPr>
        <p:spPr>
          <a:xfrm>
            <a:off x="7772400" y="6309360"/>
            <a:ext cx="2438400"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FD41E24D-9DF2-8567-C427-B7D499C23E3A}"/>
              </a:ext>
            </a:extLst>
          </p:cNvPr>
          <p:cNvSpPr>
            <a:spLocks noGrp="1"/>
          </p:cNvSpPr>
          <p:nvPr>
            <p:ph type="dt" sz="half" idx="15"/>
          </p:nvPr>
        </p:nvSpPr>
        <p:spPr/>
        <p:txBody>
          <a:bodyPr/>
          <a:lstStyle>
            <a:lvl1pPr>
              <a:defRPr b="0">
                <a:solidFill>
                  <a:schemeClr val="accent5"/>
                </a:solidFill>
              </a:defRPr>
            </a:lvl1pPr>
          </a:lstStyle>
          <a:p>
            <a:fld id="{9AF3CDB6-BDF2-45D0-906F-F1140CF129F5}" type="datetime1">
              <a:rPr lang="en-US" smtClean="0"/>
              <a:t>3/13/2026</a:t>
            </a:fld>
            <a:endParaRPr lang="en-US" dirty="0"/>
          </a:p>
        </p:txBody>
      </p:sp>
      <p:sp>
        <p:nvSpPr>
          <p:cNvPr id="18" name="Slide Number Placeholder 17">
            <a:extLst>
              <a:ext uri="{FF2B5EF4-FFF2-40B4-BE49-F238E27FC236}">
                <a16:creationId xmlns:a16="http://schemas.microsoft.com/office/drawing/2014/main" id="{C19C57A0-3CC0-974C-F999-A01B7DF19516}"/>
              </a:ext>
            </a:extLst>
          </p:cNvPr>
          <p:cNvSpPr>
            <a:spLocks noGrp="1"/>
          </p:cNvSpPr>
          <p:nvPr>
            <p:ph type="sldNum" sz="quarter" idx="17"/>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94872305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94053" cy="822960"/>
          </a:xfrm>
        </p:spPr>
        <p:txBody>
          <a:bodyPr anchor="b"/>
          <a:lstStyle>
            <a:lvl1pPr>
              <a:defRPr>
                <a:solidFill>
                  <a:schemeClr val="accent3"/>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637269"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6A41B650-18FE-DC40-485C-2F6529635CD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7B348545-42A7-9AA3-FDA3-0A5D1AE56FB9}"/>
              </a:ext>
            </a:extLst>
          </p:cNvPr>
          <p:cNvSpPr>
            <a:spLocks noGrp="1"/>
          </p:cNvSpPr>
          <p:nvPr>
            <p:ph type="dt" sz="half" idx="15"/>
          </p:nvPr>
        </p:nvSpPr>
        <p:spPr/>
        <p:txBody>
          <a:bodyPr/>
          <a:lstStyle>
            <a:lvl1pPr>
              <a:defRPr b="0"/>
            </a:lvl1pPr>
          </a:lstStyle>
          <a:p>
            <a:fld id="{E16A7A86-5B54-4D41-82BA-BA88ECE08AF3}" type="datetime1">
              <a:rPr lang="en-US" smtClean="0"/>
              <a:t>3/13/2026</a:t>
            </a:fld>
            <a:endParaRPr lang="en-US" b="0" dirty="0"/>
          </a:p>
        </p:txBody>
      </p:sp>
      <p:sp>
        <p:nvSpPr>
          <p:cNvPr id="7" name="Slide Number Placeholder 6">
            <a:extLst>
              <a:ext uri="{FF2B5EF4-FFF2-40B4-BE49-F238E27FC236}">
                <a16:creationId xmlns:a16="http://schemas.microsoft.com/office/drawing/2014/main" id="{FF60A5CF-2AD2-248B-9334-21FE69E9CDDE}"/>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150328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2" y="1929384"/>
            <a:ext cx="618942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675120" y="1929384"/>
            <a:ext cx="4800600" cy="4032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8F1B851-608B-7220-2C62-244DD0B1459F}"/>
              </a:ext>
            </a:extLst>
          </p:cNvPr>
          <p:cNvSpPr>
            <a:spLocks noGrp="1"/>
          </p:cNvSpPr>
          <p:nvPr>
            <p:ph type="ftr" sz="quarter" idx="16"/>
          </p:nvPr>
        </p:nvSpPr>
        <p:spPr>
          <a:xfrm>
            <a:off x="6675120"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4EE344B6-8ED4-0C8A-B0B8-E4C9D63791F1}"/>
              </a:ext>
            </a:extLst>
          </p:cNvPr>
          <p:cNvSpPr>
            <a:spLocks noGrp="1"/>
          </p:cNvSpPr>
          <p:nvPr>
            <p:ph type="dt" sz="half" idx="15"/>
          </p:nvPr>
        </p:nvSpPr>
        <p:spPr/>
        <p:txBody>
          <a:bodyPr/>
          <a:lstStyle>
            <a:lvl1pPr>
              <a:defRPr b="0"/>
            </a:lvl1pPr>
          </a:lstStyle>
          <a:p>
            <a:fld id="{72462FC5-90E4-4DDE-883F-FF979CED633F}" type="datetime1">
              <a:rPr lang="en-US" smtClean="0"/>
              <a:t>3/13/2026</a:t>
            </a:fld>
            <a:endParaRPr lang="en-US" b="0" dirty="0"/>
          </a:p>
        </p:txBody>
      </p:sp>
      <p:sp>
        <p:nvSpPr>
          <p:cNvPr id="6" name="Slide Number Placeholder 5">
            <a:extLst>
              <a:ext uri="{FF2B5EF4-FFF2-40B4-BE49-F238E27FC236}">
                <a16:creationId xmlns:a16="http://schemas.microsoft.com/office/drawing/2014/main" id="{AE56488B-0EEA-1A94-5A62-0F33581B0B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71848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6008" y="685800"/>
            <a:ext cx="6858000" cy="914400"/>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6008" y="1737360"/>
            <a:ext cx="685800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1896DE65-117D-2465-6BE7-21C9A149D165}"/>
              </a:ext>
            </a:extLst>
          </p:cNvPr>
          <p:cNvSpPr>
            <a:spLocks noGrp="1"/>
          </p:cNvSpPr>
          <p:nvPr>
            <p:ph type="ftr" sz="quarter" idx="16"/>
          </p:nvPr>
        </p:nvSpPr>
        <p:spPr>
          <a:xfrm>
            <a:off x="4636008" y="6309360"/>
            <a:ext cx="1444752" cy="548640"/>
          </a:xfrm>
        </p:spPr>
        <p:txBody>
          <a:bodyPr lIns="91440" rIns="91440"/>
          <a:lstStyle>
            <a:lvl1pPr algn="l">
              <a:defRPr b="0"/>
            </a:lvl1pPr>
          </a:lstStyle>
          <a:p>
            <a:endParaRPr lang="en-US" b="0" dirty="0"/>
          </a:p>
        </p:txBody>
      </p:sp>
      <p:sp>
        <p:nvSpPr>
          <p:cNvPr id="12" name="Date Placeholder 11">
            <a:extLst>
              <a:ext uri="{FF2B5EF4-FFF2-40B4-BE49-F238E27FC236}">
                <a16:creationId xmlns:a16="http://schemas.microsoft.com/office/drawing/2014/main" id="{BEAF1A48-6BB3-ACD3-DB15-8F9DA66C555D}"/>
              </a:ext>
            </a:extLst>
          </p:cNvPr>
          <p:cNvSpPr>
            <a:spLocks noGrp="1"/>
          </p:cNvSpPr>
          <p:nvPr>
            <p:ph type="dt" sz="half" idx="15"/>
          </p:nvPr>
        </p:nvSpPr>
        <p:spPr/>
        <p:txBody>
          <a:bodyPr/>
          <a:lstStyle>
            <a:lvl1pPr>
              <a:defRPr b="0"/>
            </a:lvl1pPr>
          </a:lstStyle>
          <a:p>
            <a:fld id="{262EF1AD-4170-453C-B59E-FD92AD0FDED9}" type="datetime1">
              <a:rPr lang="en-US" smtClean="0"/>
              <a:t>3/13/2026</a:t>
            </a:fld>
            <a:endParaRPr lang="en-US" b="0" dirty="0"/>
          </a:p>
        </p:txBody>
      </p:sp>
      <p:sp>
        <p:nvSpPr>
          <p:cNvPr id="14" name="Slide Number Placeholder 13">
            <a:extLst>
              <a:ext uri="{FF2B5EF4-FFF2-40B4-BE49-F238E27FC236}">
                <a16:creationId xmlns:a16="http://schemas.microsoft.com/office/drawing/2014/main" id="{B415E3A1-7470-0D90-97BB-7526A64B4DEC}"/>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527070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6812280" cy="9144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737360"/>
            <a:ext cx="681228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2ECEE378-E274-E926-096B-A8B854278FA6}"/>
              </a:ext>
            </a:extLst>
          </p:cNvPr>
          <p:cNvSpPr>
            <a:spLocks noGrp="1"/>
          </p:cNvSpPr>
          <p:nvPr>
            <p:ph type="ftr" sz="quarter" idx="16"/>
          </p:nvPr>
        </p:nvSpPr>
        <p:spPr/>
        <p:txBody>
          <a:bodyPr/>
          <a:lstStyle>
            <a:lvl1pPr>
              <a:defRPr b="0"/>
            </a:lvl1pPr>
          </a:lstStyle>
          <a:p>
            <a:endParaRPr lang="en-US" b="0" dirty="0"/>
          </a:p>
        </p:txBody>
      </p:sp>
      <p:sp>
        <p:nvSpPr>
          <p:cNvPr id="12" name="Date Placeholder 11">
            <a:extLst>
              <a:ext uri="{FF2B5EF4-FFF2-40B4-BE49-F238E27FC236}">
                <a16:creationId xmlns:a16="http://schemas.microsoft.com/office/drawing/2014/main" id="{B1243D9C-0834-615A-B649-E632756F21F8}"/>
              </a:ext>
            </a:extLst>
          </p:cNvPr>
          <p:cNvSpPr>
            <a:spLocks noGrp="1"/>
          </p:cNvSpPr>
          <p:nvPr>
            <p:ph type="dt" sz="half" idx="15"/>
          </p:nvPr>
        </p:nvSpPr>
        <p:spPr>
          <a:xfrm>
            <a:off x="6583680" y="6309360"/>
            <a:ext cx="914400" cy="548640"/>
          </a:xfrm>
        </p:spPr>
        <p:txBody>
          <a:bodyPr lIns="91440" rIns="91440"/>
          <a:lstStyle>
            <a:lvl1pPr algn="r">
              <a:defRPr b="0"/>
            </a:lvl1pPr>
          </a:lstStyle>
          <a:p>
            <a:fld id="{44B74F20-C0BB-4D94-B309-38BDB995C3C2}" type="datetime1">
              <a:rPr lang="en-US" smtClean="0"/>
              <a:t>3/13/2026</a:t>
            </a:fld>
            <a:endParaRPr lang="en-US" b="0" dirty="0"/>
          </a:p>
        </p:txBody>
      </p:sp>
      <p:sp>
        <p:nvSpPr>
          <p:cNvPr id="14" name="Slide Number Placeholder 13">
            <a:extLst>
              <a:ext uri="{FF2B5EF4-FFF2-40B4-BE49-F238E27FC236}">
                <a16:creationId xmlns:a16="http://schemas.microsoft.com/office/drawing/2014/main" id="{0AD180D2-D0B3-DC9C-4936-A37A5DA4A17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640060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599431" cy="1269482"/>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577840" cy="54053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AB2D4D09-E82C-B2F9-ABEA-3B875C8BF2F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83C02B8D-0ADF-A11C-5121-599A31B18989}"/>
              </a:ext>
            </a:extLst>
          </p:cNvPr>
          <p:cNvSpPr>
            <a:spLocks noGrp="1"/>
          </p:cNvSpPr>
          <p:nvPr>
            <p:ph type="dt" sz="half" idx="15"/>
          </p:nvPr>
        </p:nvSpPr>
        <p:spPr/>
        <p:txBody>
          <a:bodyPr/>
          <a:lstStyle>
            <a:lvl1pPr>
              <a:defRPr b="0"/>
            </a:lvl1pPr>
          </a:lstStyle>
          <a:p>
            <a:fld id="{7D3A4631-D991-4A9E-B46A-5EF9ABB1988C}" type="datetime1">
              <a:rPr lang="en-US" smtClean="0"/>
              <a:t>3/13/2026</a:t>
            </a:fld>
            <a:endParaRPr lang="en-US" b="0" dirty="0"/>
          </a:p>
        </p:txBody>
      </p:sp>
      <p:sp>
        <p:nvSpPr>
          <p:cNvPr id="9" name="Slide Number Placeholder 8">
            <a:extLst>
              <a:ext uri="{FF2B5EF4-FFF2-40B4-BE49-F238E27FC236}">
                <a16:creationId xmlns:a16="http://schemas.microsoft.com/office/drawing/2014/main" id="{61E2F665-EA6F-42DF-E0C8-3A454ADCE2F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959546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696859" cy="1316347"/>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5"/>
            <a:ext cx="3540760" cy="3853758"/>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28616" y="685800"/>
            <a:ext cx="658368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C34F1205-3AF5-4F37-74F5-48272216412E}"/>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ED8BD35-A31C-E5F7-034A-D16A1ED517CB}"/>
              </a:ext>
            </a:extLst>
          </p:cNvPr>
          <p:cNvSpPr>
            <a:spLocks noGrp="1"/>
          </p:cNvSpPr>
          <p:nvPr>
            <p:ph type="dt" sz="half" idx="15"/>
          </p:nvPr>
        </p:nvSpPr>
        <p:spPr/>
        <p:txBody>
          <a:bodyPr/>
          <a:lstStyle/>
          <a:p>
            <a:fld id="{E79B0CB9-6F49-43E8-A6A7-0A4878A4BB79}" type="datetime1">
              <a:rPr lang="en-US" smtClean="0"/>
              <a:t>3/13/2026</a:t>
            </a:fld>
            <a:endParaRPr lang="en-US" sz="900" dirty="0"/>
          </a:p>
        </p:txBody>
      </p:sp>
      <p:sp>
        <p:nvSpPr>
          <p:cNvPr id="13" name="Slide Number Placeholder 12">
            <a:extLst>
              <a:ext uri="{FF2B5EF4-FFF2-40B4-BE49-F238E27FC236}">
                <a16:creationId xmlns:a16="http://schemas.microsoft.com/office/drawing/2014/main" id="{0B842F13-DBA9-56D9-62B0-1F24805D0AE3}"/>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560969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89785" y="0"/>
            <a:ext cx="2340864" cy="2340864"/>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85432" y="3913632"/>
            <a:ext cx="4620768" cy="201168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6189785" y="3297117"/>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08B8947E-AADD-4C65-AABF-6CEA28A0E349}" type="datetime1">
              <a:rPr lang="en-US" smtClean="0"/>
              <a:t>3/13/2026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596150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19600" y="685800"/>
            <a:ext cx="7086600" cy="1994799"/>
          </a:xfrm>
        </p:spPr>
        <p:txBody>
          <a:bodyPr anchor="b"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85800" y="1849317"/>
            <a:ext cx="289560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19600" y="3913632"/>
            <a:ext cx="3657600" cy="228600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4419600" y="3297117"/>
            <a:ext cx="7772400"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4A44E70E-64FD-4C01-96B7-4D0575065761}" type="datetime1">
              <a:rPr lang="en-US" smtClean="0"/>
              <a:t>3/13/2026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056636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9204960" cy="1994799"/>
          </a:xfrm>
        </p:spPr>
        <p:txBody>
          <a:bodyPr anchor="b" anchorCtr="0">
            <a:normAutofit/>
          </a:bodyPr>
          <a:lstStyle>
            <a:lvl1pPr>
              <a:defRPr sz="60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5800" y="2971800"/>
            <a:ext cx="4297680" cy="2286000"/>
          </a:xfrm>
        </p:spPr>
        <p:txBody>
          <a:bodyPr>
            <a:normAutofit/>
          </a:bodyPr>
          <a:lstStyle>
            <a:lvl1pPr>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867400" y="3947050"/>
            <a:ext cx="402336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1A9B7AE2-381D-4479-85FA-DDC6B048397D}" type="datetime1">
              <a:rPr lang="en-US" smtClean="0"/>
              <a:t>3/13/2026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468229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E36C6-12C4-A224-626E-2C76DF8CE206}"/>
              </a:ext>
            </a:extLst>
          </p:cNvPr>
          <p:cNvSpPr>
            <a:spLocks noGrp="1"/>
          </p:cNvSpPr>
          <p:nvPr>
            <p:ph type="title"/>
          </p:nvPr>
        </p:nvSpPr>
        <p:spPr>
          <a:xfrm>
            <a:off x="685800" y="4343400"/>
            <a:ext cx="6400800" cy="1554480"/>
          </a:xfrm>
        </p:spPr>
        <p:txBody>
          <a:bodyPr anchor="t">
            <a:normAutofit/>
          </a:bodyPr>
          <a:lstStyle>
            <a:lvl1pPr>
              <a:lnSpc>
                <a:spcPct val="110000"/>
              </a:lnSpc>
              <a:defRPr sz="2600" b="0">
                <a:solidFill>
                  <a:schemeClr val="accent4"/>
                </a:solidFill>
                <a:latin typeface="+mn-lt"/>
              </a:defRPr>
            </a:lvl1pPr>
          </a:lstStyle>
          <a:p>
            <a:r>
              <a:rPr lang="en-US"/>
              <a:t>Click to edit Master title style</a:t>
            </a:r>
          </a:p>
        </p:txBody>
      </p:sp>
      <p:sp>
        <p:nvSpPr>
          <p:cNvPr id="8" name="Footer Placeholder 7">
            <a:extLst>
              <a:ext uri="{FF2B5EF4-FFF2-40B4-BE49-F238E27FC236}">
                <a16:creationId xmlns:a16="http://schemas.microsoft.com/office/drawing/2014/main" id="{CDB53A99-6BE0-BB52-0F56-44CC0927B187}"/>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8E535CB3-CCA9-4326-77FA-5E6B8EF92084}"/>
              </a:ext>
            </a:extLst>
          </p:cNvPr>
          <p:cNvSpPr>
            <a:spLocks noGrp="1"/>
          </p:cNvSpPr>
          <p:nvPr>
            <p:ph type="dt" sz="half" idx="14"/>
          </p:nvPr>
        </p:nvSpPr>
        <p:spPr/>
        <p:txBody>
          <a:bodyPr/>
          <a:lstStyle>
            <a:lvl1pPr>
              <a:defRPr b="0">
                <a:solidFill>
                  <a:schemeClr val="accent5"/>
                </a:solidFill>
              </a:defRPr>
            </a:lvl1pPr>
          </a:lstStyle>
          <a:p>
            <a:fld id="{CCD0B644-7353-47FB-A9CD-90C1EC5198C5}" type="datetime1">
              <a:rPr lang="en-US" smtClean="0"/>
              <a:t>3/13/2026</a:t>
            </a:fld>
            <a:endParaRPr lang="en-US" b="0" dirty="0"/>
          </a:p>
        </p:txBody>
      </p:sp>
      <p:sp>
        <p:nvSpPr>
          <p:cNvPr id="9" name="Slide Number Placeholder 8">
            <a:extLst>
              <a:ext uri="{FF2B5EF4-FFF2-40B4-BE49-F238E27FC236}">
                <a16:creationId xmlns:a16="http://schemas.microsoft.com/office/drawing/2014/main" id="{BE0CF0A1-8196-D811-F81F-2062199D6CD4}"/>
              </a:ext>
            </a:extLst>
          </p:cNvPr>
          <p:cNvSpPr>
            <a:spLocks noGrp="1"/>
          </p:cNvSpPr>
          <p:nvPr>
            <p:ph type="sldNum" sz="quarter" idx="16"/>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
        <p:nvSpPr>
          <p:cNvPr id="4" name="Content Placeholder 4">
            <a:extLst>
              <a:ext uri="{FF2B5EF4-FFF2-40B4-BE49-F238E27FC236}">
                <a16:creationId xmlns:a16="http://schemas.microsoft.com/office/drawing/2014/main" id="{44B83042-AD1A-B6FF-E43A-53B8F34BF5D2}"/>
              </a:ext>
            </a:extLst>
          </p:cNvPr>
          <p:cNvSpPr>
            <a:spLocks noGrp="1"/>
          </p:cNvSpPr>
          <p:nvPr>
            <p:ph sz="quarter" idx="17" hasCustomPrompt="1"/>
          </p:nvPr>
        </p:nvSpPr>
        <p:spPr>
          <a:xfrm>
            <a:off x="685800" y="685270"/>
            <a:ext cx="10542588" cy="4208463"/>
          </a:xfrm>
        </p:spPr>
        <p:txBody>
          <a:bodyPr anchor="b"/>
          <a:lstStyle>
            <a:lvl1pPr>
              <a:buNone/>
              <a:defRPr sz="27000" b="1">
                <a:solidFill>
                  <a:schemeClr val="accent2"/>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Tree>
    <p:extLst>
      <p:ext uri="{BB962C8B-B14F-4D97-AF65-F5344CB8AC3E}">
        <p14:creationId xmlns:p14="http://schemas.microsoft.com/office/powerpoint/2010/main" val="33030572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0" y="685800"/>
            <a:ext cx="3566160" cy="3571125"/>
          </a:xfrm>
        </p:spPr>
        <p:txBody>
          <a:bodyPr vert="horz" lIns="91440" tIns="45720" rIns="91440" bIns="45720" rtlCol="0" anchor="b">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0" y="4403039"/>
            <a:ext cx="3566160" cy="1123122"/>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1" name="Footer Placeholder 10">
            <a:extLst>
              <a:ext uri="{FF2B5EF4-FFF2-40B4-BE49-F238E27FC236}">
                <a16:creationId xmlns:a16="http://schemas.microsoft.com/office/drawing/2014/main" id="{E9AF9E37-EACE-569E-F110-B4E3F4EF7137}"/>
              </a:ext>
            </a:extLst>
          </p:cNvPr>
          <p:cNvSpPr>
            <a:spLocks noGrp="1"/>
          </p:cNvSpPr>
          <p:nvPr>
            <p:ph type="ftr" sz="quarter" idx="16"/>
          </p:nvPr>
        </p:nvSpPr>
        <p:spPr>
          <a:xfrm>
            <a:off x="7955280" y="6309360"/>
            <a:ext cx="1444752" cy="548640"/>
          </a:xfrm>
        </p:spPr>
        <p:txBody>
          <a:bodyPr lIns="91440" rIns="91440"/>
          <a:lstStyle>
            <a:lvl1pPr>
              <a:defRPr b="0">
                <a:solidFill>
                  <a:schemeClr val="accent5"/>
                </a:solidFill>
              </a:defRPr>
            </a:lvl1pPr>
          </a:lstStyle>
          <a:p>
            <a:pPr algn="l"/>
            <a:endParaRPr lang="en-US" dirty="0"/>
          </a:p>
        </p:txBody>
      </p:sp>
      <p:sp>
        <p:nvSpPr>
          <p:cNvPr id="10" name="Date Placeholder 9">
            <a:extLst>
              <a:ext uri="{FF2B5EF4-FFF2-40B4-BE49-F238E27FC236}">
                <a16:creationId xmlns:a16="http://schemas.microsoft.com/office/drawing/2014/main" id="{AE4E592C-EE16-8366-A0CD-55B2C02F5479}"/>
              </a:ext>
            </a:extLst>
          </p:cNvPr>
          <p:cNvSpPr>
            <a:spLocks noGrp="1"/>
          </p:cNvSpPr>
          <p:nvPr>
            <p:ph type="dt" sz="half" idx="15"/>
          </p:nvPr>
        </p:nvSpPr>
        <p:spPr/>
        <p:txBody>
          <a:bodyPr/>
          <a:lstStyle>
            <a:lvl1pPr>
              <a:defRPr b="0">
                <a:solidFill>
                  <a:schemeClr val="accent5"/>
                </a:solidFill>
              </a:defRPr>
            </a:lvl1pPr>
          </a:lstStyle>
          <a:p>
            <a:fld id="{354E8BB4-B99D-4B89-B4C3-64F28ED9A009}" type="datetime1">
              <a:rPr lang="en-US" smtClean="0"/>
              <a:t>3/13/2026</a:t>
            </a:fld>
            <a:endParaRPr lang="en-US" dirty="0"/>
          </a:p>
        </p:txBody>
      </p:sp>
      <p:sp>
        <p:nvSpPr>
          <p:cNvPr id="12" name="Slide Number Placeholder 11">
            <a:extLst>
              <a:ext uri="{FF2B5EF4-FFF2-40B4-BE49-F238E27FC236}">
                <a16:creationId xmlns:a16="http://schemas.microsoft.com/office/drawing/2014/main" id="{45B859B5-326B-1048-3F2A-01A6A3F1AA9D}"/>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5436023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71906-FF1C-7007-520A-0D59214B56F1}"/>
              </a:ext>
            </a:extLst>
          </p:cNvPr>
          <p:cNvSpPr>
            <a:spLocks noGrp="1"/>
          </p:cNvSpPr>
          <p:nvPr>
            <p:ph type="title"/>
          </p:nvPr>
        </p:nvSpPr>
        <p:spPr>
          <a:xfrm>
            <a:off x="7086598" y="2133601"/>
            <a:ext cx="4419602" cy="2819399"/>
          </a:xfrm>
        </p:spPr>
        <p:txBody>
          <a:bodyPr anchor="t">
            <a:normAutofit/>
          </a:bodyPr>
          <a:lstStyle>
            <a:lvl1pPr>
              <a:lnSpc>
                <a:spcPct val="110000"/>
              </a:lnSpc>
              <a:defRPr sz="28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0D7F0F0C-FFF4-C46A-9C4D-C4FEE4AF4EDC}"/>
              </a:ext>
            </a:extLst>
          </p:cNvPr>
          <p:cNvSpPr>
            <a:spLocks noGrp="1"/>
          </p:cNvSpPr>
          <p:nvPr>
            <p:ph sz="quarter" idx="17" hasCustomPrompt="1"/>
          </p:nvPr>
        </p:nvSpPr>
        <p:spPr>
          <a:xfrm>
            <a:off x="685800" y="2019300"/>
            <a:ext cx="5943600" cy="3566160"/>
          </a:xfrm>
        </p:spPr>
        <p:txBody>
          <a:bodyPr anchor="t"/>
          <a:lstStyle>
            <a:lvl1pPr>
              <a:lnSpc>
                <a:spcPct val="90000"/>
              </a:lnSpc>
              <a:buNone/>
              <a:defRPr sz="20000" b="1">
                <a:solidFill>
                  <a:schemeClr val="accent3"/>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D152274D-6DE6-72DB-B973-7A95BCE923B1}"/>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44322537-6020-4AF7-85B9-F89784BBF540}"/>
              </a:ext>
            </a:extLst>
          </p:cNvPr>
          <p:cNvSpPr>
            <a:spLocks noGrp="1"/>
          </p:cNvSpPr>
          <p:nvPr>
            <p:ph type="dt" sz="half" idx="14"/>
          </p:nvPr>
        </p:nvSpPr>
        <p:spPr/>
        <p:txBody>
          <a:bodyPr/>
          <a:lstStyle/>
          <a:p>
            <a:fld id="{00972090-F95D-4FB8-8306-BA3C45D77902}" type="datetime1">
              <a:rPr lang="en-US" smtClean="0"/>
              <a:t>3/13/2026</a:t>
            </a:fld>
            <a:endParaRPr lang="en-US" sz="900" dirty="0"/>
          </a:p>
        </p:txBody>
      </p:sp>
      <p:sp>
        <p:nvSpPr>
          <p:cNvPr id="12" name="Slide Number Placeholder 11">
            <a:extLst>
              <a:ext uri="{FF2B5EF4-FFF2-40B4-BE49-F238E27FC236}">
                <a16:creationId xmlns:a16="http://schemas.microsoft.com/office/drawing/2014/main" id="{AC16AC84-07A9-AC7D-B1FA-86EE8D5AF94F}"/>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186320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039EA1-AD3C-6097-4DDF-F5608D616109}"/>
              </a:ext>
            </a:extLst>
          </p:cNvPr>
          <p:cNvSpPr>
            <a:spLocks noGrp="1"/>
          </p:cNvSpPr>
          <p:nvPr>
            <p:ph type="title"/>
          </p:nvPr>
        </p:nvSpPr>
        <p:spPr>
          <a:xfrm>
            <a:off x="6189784" y="4602480"/>
            <a:ext cx="5316416" cy="1554480"/>
          </a:xfrm>
        </p:spPr>
        <p:txBody>
          <a:bodyPr anchor="t">
            <a:normAutofit/>
          </a:bodyPr>
          <a:lstStyle>
            <a:lvl1pPr>
              <a:lnSpc>
                <a:spcPct val="110000"/>
              </a:lnSpc>
              <a:defRPr sz="26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61D45916-3648-A6CB-FEF5-ABDC163C5BFC}"/>
              </a:ext>
            </a:extLst>
          </p:cNvPr>
          <p:cNvSpPr>
            <a:spLocks noGrp="1"/>
          </p:cNvSpPr>
          <p:nvPr>
            <p:ph sz="quarter" idx="17" hasCustomPrompt="1"/>
          </p:nvPr>
        </p:nvSpPr>
        <p:spPr>
          <a:xfrm>
            <a:off x="685800" y="381000"/>
            <a:ext cx="7254240" cy="3474719"/>
          </a:xfrm>
        </p:spPr>
        <p:txBody>
          <a:bodyPr anchor="t"/>
          <a:lstStyle>
            <a:lvl1pPr>
              <a:lnSpc>
                <a:spcPct val="90000"/>
              </a:lnSpc>
              <a:buNone/>
              <a:defRPr sz="23000" b="1">
                <a:solidFill>
                  <a:schemeClr val="accent1"/>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0FF07871-E04F-A612-3847-493AD17EC970}"/>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1AEF37F4-9E77-D7A5-972D-44CD54192749}"/>
              </a:ext>
            </a:extLst>
          </p:cNvPr>
          <p:cNvSpPr>
            <a:spLocks noGrp="1"/>
          </p:cNvSpPr>
          <p:nvPr>
            <p:ph type="dt" sz="half" idx="14"/>
          </p:nvPr>
        </p:nvSpPr>
        <p:spPr/>
        <p:txBody>
          <a:bodyPr/>
          <a:lstStyle/>
          <a:p>
            <a:fld id="{497AC601-0A5D-4EE4-A09C-B2ED94683408}" type="datetime1">
              <a:rPr lang="en-US" smtClean="0"/>
              <a:t>3/13/2026</a:t>
            </a:fld>
            <a:endParaRPr lang="en-US" sz="900" dirty="0"/>
          </a:p>
        </p:txBody>
      </p:sp>
      <p:sp>
        <p:nvSpPr>
          <p:cNvPr id="12" name="Slide Number Placeholder 11">
            <a:extLst>
              <a:ext uri="{FF2B5EF4-FFF2-40B4-BE49-F238E27FC236}">
                <a16:creationId xmlns:a16="http://schemas.microsoft.com/office/drawing/2014/main" id="{94596C69-4405-AC98-2DEE-E2947221E9FB}"/>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F5632890-866D-1CA1-4620-7881649304CA}"/>
              </a:ext>
            </a:extLst>
          </p:cNvPr>
          <p:cNvCxnSpPr>
            <a:cxnSpLocks/>
          </p:cNvCxnSpPr>
          <p:nvPr userDrawn="1"/>
        </p:nvCxnSpPr>
        <p:spPr>
          <a:xfrm>
            <a:off x="6189785" y="4114800"/>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286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552A-A41B-0895-6EF6-738C28821467}"/>
              </a:ext>
            </a:extLst>
          </p:cNvPr>
          <p:cNvSpPr>
            <a:spLocks noGrp="1"/>
          </p:cNvSpPr>
          <p:nvPr>
            <p:ph type="title"/>
          </p:nvPr>
        </p:nvSpPr>
        <p:spPr>
          <a:xfrm>
            <a:off x="6934200" y="2636520"/>
            <a:ext cx="4572000" cy="3154680"/>
          </a:xfrm>
        </p:spPr>
        <p:txBody>
          <a:bodyPr anchor="t">
            <a:normAutofit/>
          </a:bodyPr>
          <a:lstStyle>
            <a:lvl1pPr>
              <a:lnSpc>
                <a:spcPct val="110000"/>
              </a:lnSpc>
              <a:defRPr sz="2000" b="0">
                <a:solidFill>
                  <a:schemeClr val="accent4"/>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2313E2DC-44BB-3688-3B61-B3DA96D58E2B}"/>
              </a:ext>
            </a:extLst>
          </p:cNvPr>
          <p:cNvSpPr>
            <a:spLocks noGrp="1"/>
          </p:cNvSpPr>
          <p:nvPr>
            <p:ph sz="quarter" idx="17" hasCustomPrompt="1"/>
          </p:nvPr>
        </p:nvSpPr>
        <p:spPr>
          <a:xfrm>
            <a:off x="685800" y="1844038"/>
            <a:ext cx="5669280" cy="4297681"/>
          </a:xfrm>
        </p:spPr>
        <p:txBody>
          <a:bodyPr anchor="t"/>
          <a:lstStyle>
            <a:lvl1pPr>
              <a:lnSpc>
                <a:spcPct val="90000"/>
              </a:lnSpc>
              <a:buNone/>
              <a:defRPr sz="18500" b="1">
                <a:solidFill>
                  <a:schemeClr val="accent5"/>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6E412CA3-624D-9EC5-0455-269A0F19703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0C9E9582-BFC4-2DE1-AAC3-77216CD8AF10}"/>
              </a:ext>
            </a:extLst>
          </p:cNvPr>
          <p:cNvSpPr>
            <a:spLocks noGrp="1"/>
          </p:cNvSpPr>
          <p:nvPr>
            <p:ph type="dt" sz="half" idx="14"/>
          </p:nvPr>
        </p:nvSpPr>
        <p:spPr/>
        <p:txBody>
          <a:bodyPr/>
          <a:lstStyle>
            <a:lvl1pPr>
              <a:defRPr>
                <a:solidFill>
                  <a:schemeClr val="accent5"/>
                </a:solidFill>
              </a:defRPr>
            </a:lvl1pPr>
          </a:lstStyle>
          <a:p>
            <a:fld id="{928E9DBA-F574-49B8-A000-DD2C6733F410}" type="datetime1">
              <a:rPr lang="en-US" smtClean="0"/>
              <a:t>3/13/2026</a:t>
            </a:fld>
            <a:endParaRPr lang="en-US" dirty="0"/>
          </a:p>
        </p:txBody>
      </p:sp>
      <p:sp>
        <p:nvSpPr>
          <p:cNvPr id="12" name="Slide Number Placeholder 11">
            <a:extLst>
              <a:ext uri="{FF2B5EF4-FFF2-40B4-BE49-F238E27FC236}">
                <a16:creationId xmlns:a16="http://schemas.microsoft.com/office/drawing/2014/main" id="{B6CA68CC-04B7-B57A-4A1D-6732593FE209}"/>
              </a:ext>
            </a:extLst>
          </p:cNvPr>
          <p:cNvSpPr>
            <a:spLocks noGrp="1"/>
          </p:cNvSpPr>
          <p:nvPr>
            <p:ph type="sldNum" sz="quarter" idx="16"/>
          </p:nvPr>
        </p:nvSpPr>
        <p:spPr>
          <a:solidFill>
            <a:schemeClr val="accent1">
              <a:lumMod val="90000"/>
              <a:lumOff val="10000"/>
            </a:schemeClr>
          </a:solidFill>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9D723FA3-CE00-5B24-003F-AB5A48CB4990}"/>
              </a:ext>
            </a:extLst>
          </p:cNvPr>
          <p:cNvCxnSpPr>
            <a:cxnSpLocks/>
          </p:cNvCxnSpPr>
          <p:nvPr userDrawn="1"/>
        </p:nvCxnSpPr>
        <p:spPr>
          <a:xfrm>
            <a:off x="6934200" y="2118897"/>
            <a:ext cx="5257800" cy="0"/>
          </a:xfrm>
          <a:prstGeom prst="line">
            <a:avLst/>
          </a:prstGeom>
          <a:ln w="53975">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70419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t">
            <a:normAutofit/>
          </a:bodyPr>
          <a:lstStyle>
            <a:lvl1pPr marL="0" indent="0">
              <a:lnSpc>
                <a:spcPct val="90000"/>
              </a:lnSpc>
              <a:buNone/>
              <a:defRPr sz="8000" b="1">
                <a:solidFill>
                  <a:schemeClr val="accent4"/>
                </a:solidFill>
              </a:defRPr>
            </a:lvl1pPr>
            <a:lvl2pPr marL="228600" indent="0">
              <a:lnSpc>
                <a:spcPct val="90000"/>
              </a:lnSpc>
              <a:buNone/>
              <a:defRPr sz="7200" b="1">
                <a:solidFill>
                  <a:schemeClr val="accent4"/>
                </a:solidFill>
              </a:defRPr>
            </a:lvl2pPr>
            <a:lvl3pPr marL="457200" indent="0">
              <a:lnSpc>
                <a:spcPct val="90000"/>
              </a:lnSpc>
              <a:buNone/>
              <a:defRPr sz="6600" b="1">
                <a:solidFill>
                  <a:schemeClr val="accent4"/>
                </a:solidFill>
              </a:defRPr>
            </a:lvl3pPr>
            <a:lvl4pPr marL="685800" indent="0">
              <a:lnSpc>
                <a:spcPct val="90000"/>
              </a:lnSpc>
              <a:buNone/>
              <a:defRPr sz="6000" b="1">
                <a:solidFill>
                  <a:schemeClr val="accent4"/>
                </a:solidFill>
              </a:defRPr>
            </a:lvl4pPr>
            <a:lvl5pPr marL="914400" indent="0">
              <a:lnSpc>
                <a:spcPct val="90000"/>
              </a:lnSpc>
              <a:buNone/>
              <a:defRPr sz="5400" b="1">
                <a:solidFill>
                  <a:schemeClr val="accent4"/>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A9A09C8-E4BE-5919-277B-FC58BAB9F6BF}"/>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322477BB-2AE4-F703-A045-92BB59CC68FA}"/>
              </a:ext>
            </a:extLst>
          </p:cNvPr>
          <p:cNvSpPr>
            <a:spLocks noGrp="1"/>
          </p:cNvSpPr>
          <p:nvPr>
            <p:ph type="dt" sz="half" idx="14"/>
          </p:nvPr>
        </p:nvSpPr>
        <p:spPr/>
        <p:txBody>
          <a:bodyPr/>
          <a:lstStyle>
            <a:lvl1pPr>
              <a:defRPr b="0">
                <a:solidFill>
                  <a:schemeClr val="accent5"/>
                </a:solidFill>
              </a:defRPr>
            </a:lvl1pPr>
          </a:lstStyle>
          <a:p>
            <a:fld id="{C00E75E5-D496-4EC7-8813-684FB5336261}" type="datetime1">
              <a:rPr lang="en-US" smtClean="0"/>
              <a:t>3/13/2026</a:t>
            </a:fld>
            <a:endParaRPr lang="en-US" b="0" dirty="0"/>
          </a:p>
        </p:txBody>
      </p:sp>
      <p:sp>
        <p:nvSpPr>
          <p:cNvPr id="9" name="Slide Number Placeholder 8">
            <a:extLst>
              <a:ext uri="{FF2B5EF4-FFF2-40B4-BE49-F238E27FC236}">
                <a16:creationId xmlns:a16="http://schemas.microsoft.com/office/drawing/2014/main" id="{153F7A2E-5219-DA8D-BF53-2AA1E480FBAB}"/>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18474286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7315200" cy="5486400"/>
          </a:xfrm>
        </p:spPr>
        <p:txBody>
          <a:bodyPr anchor="t">
            <a:noAutofit/>
          </a:bodyPr>
          <a:lstStyle>
            <a:lvl1pPr marL="0" indent="0">
              <a:lnSpc>
                <a:spcPct val="90000"/>
              </a:lnSpc>
              <a:buNone/>
              <a:defRPr sz="6600" b="1">
                <a:solidFill>
                  <a:schemeClr val="accent3"/>
                </a:solidFill>
              </a:defRPr>
            </a:lvl1pPr>
            <a:lvl2pPr marL="228600" indent="0">
              <a:lnSpc>
                <a:spcPct val="90000"/>
              </a:lnSpc>
              <a:buNone/>
              <a:defRPr sz="6000" b="1">
                <a:solidFill>
                  <a:schemeClr val="accent3"/>
                </a:solidFill>
              </a:defRPr>
            </a:lvl2pPr>
            <a:lvl3pPr marL="457200" indent="0">
              <a:lnSpc>
                <a:spcPct val="90000"/>
              </a:lnSpc>
              <a:buNone/>
              <a:defRPr sz="5400" b="1">
                <a:solidFill>
                  <a:schemeClr val="accent3"/>
                </a:solidFill>
              </a:defRPr>
            </a:lvl3pPr>
            <a:lvl4pPr marL="685800" indent="0">
              <a:lnSpc>
                <a:spcPct val="90000"/>
              </a:lnSpc>
              <a:buNone/>
              <a:defRPr sz="4800" b="1">
                <a:solidFill>
                  <a:schemeClr val="accent3"/>
                </a:solidFill>
              </a:defRPr>
            </a:lvl4pPr>
            <a:lvl5pPr marL="914400" indent="0">
              <a:lnSpc>
                <a:spcPct val="90000"/>
              </a:lnSpc>
              <a:buNone/>
              <a:defRPr sz="4400" b="1">
                <a:solidFill>
                  <a:schemeClr val="accent3"/>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4888062-3D09-ED26-DC7F-447AB9A757FE}"/>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647EEF49-62B3-1E5C-5EAD-ED1B4557161E}"/>
              </a:ext>
            </a:extLst>
          </p:cNvPr>
          <p:cNvSpPr>
            <a:spLocks noGrp="1"/>
          </p:cNvSpPr>
          <p:nvPr>
            <p:ph type="dt" sz="half" idx="14"/>
          </p:nvPr>
        </p:nvSpPr>
        <p:spPr/>
        <p:txBody>
          <a:bodyPr/>
          <a:lstStyle/>
          <a:p>
            <a:fld id="{AEE77BEB-FE0B-4D99-BCD5-ECA5C6DB5BFD}" type="datetime1">
              <a:rPr lang="en-US" smtClean="0"/>
              <a:t>3/13/2026</a:t>
            </a:fld>
            <a:endParaRPr lang="en-US" sz="900" dirty="0"/>
          </a:p>
        </p:txBody>
      </p:sp>
      <p:sp>
        <p:nvSpPr>
          <p:cNvPr id="12" name="Slide Number Placeholder 11">
            <a:extLst>
              <a:ext uri="{FF2B5EF4-FFF2-40B4-BE49-F238E27FC236}">
                <a16:creationId xmlns:a16="http://schemas.microsoft.com/office/drawing/2014/main" id="{4FB220C6-3442-368E-4DEA-A07BD9C2B211}"/>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178903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b">
            <a:normAutofit/>
          </a:bodyPr>
          <a:lstStyle>
            <a:lvl1pPr marL="0" indent="0">
              <a:lnSpc>
                <a:spcPct val="90000"/>
              </a:lnSpc>
              <a:buNone/>
              <a:defRPr sz="7200" b="1">
                <a:solidFill>
                  <a:schemeClr val="accent2"/>
                </a:solidFill>
              </a:defRPr>
            </a:lvl1pPr>
            <a:lvl2pPr marL="228600" indent="0">
              <a:lnSpc>
                <a:spcPct val="90000"/>
              </a:lnSpc>
              <a:buNone/>
              <a:defRPr sz="6600" b="1">
                <a:solidFill>
                  <a:schemeClr val="accent2"/>
                </a:solidFill>
              </a:defRPr>
            </a:lvl2pPr>
            <a:lvl3pPr marL="457200" indent="0">
              <a:lnSpc>
                <a:spcPct val="90000"/>
              </a:lnSpc>
              <a:buNone/>
              <a:defRPr sz="6000" b="1">
                <a:solidFill>
                  <a:schemeClr val="accent2"/>
                </a:solidFill>
              </a:defRPr>
            </a:lvl3pPr>
            <a:lvl4pPr marL="685800" indent="0">
              <a:lnSpc>
                <a:spcPct val="90000"/>
              </a:lnSpc>
              <a:buNone/>
              <a:defRPr sz="5400" b="1">
                <a:solidFill>
                  <a:schemeClr val="accent2"/>
                </a:solidFill>
              </a:defRPr>
            </a:lvl4pPr>
            <a:lvl5pPr marL="914400" indent="0">
              <a:lnSpc>
                <a:spcPct val="90000"/>
              </a:lnSpc>
              <a:buNone/>
              <a:defRPr sz="4800" b="1">
                <a:solidFill>
                  <a:schemeClr val="accent2"/>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6BA51D93-9944-2BC9-815F-A60CA562409F}"/>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2C7E932F-30B9-A7ED-CEF9-ED7C120FCFBC}"/>
              </a:ext>
            </a:extLst>
          </p:cNvPr>
          <p:cNvSpPr>
            <a:spLocks noGrp="1"/>
          </p:cNvSpPr>
          <p:nvPr>
            <p:ph type="dt" sz="half" idx="14"/>
          </p:nvPr>
        </p:nvSpPr>
        <p:spPr/>
        <p:txBody>
          <a:bodyPr/>
          <a:lstStyle/>
          <a:p>
            <a:fld id="{205C1734-919B-490D-88CD-D33F70BB66A2}" type="datetime1">
              <a:rPr lang="en-US" smtClean="0"/>
              <a:t>3/13/2026</a:t>
            </a:fld>
            <a:endParaRPr lang="en-US" sz="900" dirty="0"/>
          </a:p>
        </p:txBody>
      </p:sp>
      <p:sp>
        <p:nvSpPr>
          <p:cNvPr id="12" name="Slide Number Placeholder 11">
            <a:extLst>
              <a:ext uri="{FF2B5EF4-FFF2-40B4-BE49-F238E27FC236}">
                <a16:creationId xmlns:a16="http://schemas.microsoft.com/office/drawing/2014/main" id="{2798614F-71F4-C3D8-BE5E-42ADD598643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633371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0" y="685800"/>
            <a:ext cx="7315200" cy="5486400"/>
          </a:xfrm>
        </p:spPr>
        <p:txBody>
          <a:bodyPr vert="horz" lIns="91440" tIns="45720" rIns="91440" bIns="45720" rtlCol="0" anchor="ctr" anchorCtr="0">
            <a:noAutofit/>
          </a:bodyPr>
          <a:lstStyle>
            <a:lvl1pPr marL="0" indent="0">
              <a:lnSpc>
                <a:spcPct val="90000"/>
              </a:lnSpc>
              <a:buNone/>
              <a:defRPr lang="en-US" sz="6600" b="1" dirty="0">
                <a:solidFill>
                  <a:schemeClr val="accent5"/>
                </a:solidFill>
              </a:defRPr>
            </a:lvl1pPr>
            <a:lvl2pPr marL="228600" indent="0">
              <a:lnSpc>
                <a:spcPct val="90000"/>
              </a:lnSpc>
              <a:buNone/>
              <a:defRPr lang="en-US" sz="6000" b="1" dirty="0">
                <a:solidFill>
                  <a:schemeClr val="accent5"/>
                </a:solidFill>
              </a:defRPr>
            </a:lvl2pPr>
            <a:lvl3pPr marL="457200" indent="0">
              <a:lnSpc>
                <a:spcPct val="90000"/>
              </a:lnSpc>
              <a:buNone/>
              <a:defRPr lang="en-US" sz="5400" b="1" dirty="0">
                <a:solidFill>
                  <a:schemeClr val="accent5"/>
                </a:solidFill>
              </a:defRPr>
            </a:lvl3pPr>
            <a:lvl4pPr marL="685800" indent="0">
              <a:lnSpc>
                <a:spcPct val="90000"/>
              </a:lnSpc>
              <a:buNone/>
              <a:defRPr lang="en-US" sz="4800" b="1" dirty="0">
                <a:solidFill>
                  <a:schemeClr val="accent5"/>
                </a:solidFill>
              </a:defRPr>
            </a:lvl4pPr>
            <a:lvl5pPr marL="914400" indent="0">
              <a:lnSpc>
                <a:spcPct val="90000"/>
              </a:lnSpc>
              <a:buNone/>
              <a:defRPr lang="en-US" sz="4400" b="1" dirty="0">
                <a:solidFill>
                  <a:schemeClr val="accent5"/>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90C6FD0-8607-D553-1B6B-1C12B93B1EF6}"/>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B80EDC19-E133-BD03-8B9E-EFC28C3479E5}"/>
              </a:ext>
            </a:extLst>
          </p:cNvPr>
          <p:cNvSpPr>
            <a:spLocks noGrp="1"/>
          </p:cNvSpPr>
          <p:nvPr>
            <p:ph type="dt" sz="half" idx="14"/>
          </p:nvPr>
        </p:nvSpPr>
        <p:spPr/>
        <p:txBody>
          <a:bodyPr/>
          <a:lstStyle>
            <a:lvl1pPr>
              <a:defRPr>
                <a:solidFill>
                  <a:schemeClr val="accent5"/>
                </a:solidFill>
              </a:defRPr>
            </a:lvl1pPr>
          </a:lstStyle>
          <a:p>
            <a:fld id="{2E413318-8617-4118-8000-9B8B71A9711B}" type="datetime1">
              <a:rPr lang="en-US" smtClean="0"/>
              <a:t>3/13/2026</a:t>
            </a:fld>
            <a:endParaRPr lang="en-US" dirty="0"/>
          </a:p>
        </p:txBody>
      </p:sp>
      <p:sp>
        <p:nvSpPr>
          <p:cNvPr id="9" name="Slide Number Placeholder 8">
            <a:extLst>
              <a:ext uri="{FF2B5EF4-FFF2-40B4-BE49-F238E27FC236}">
                <a16:creationId xmlns:a16="http://schemas.microsoft.com/office/drawing/2014/main" id="{08591225-6735-2FDD-B652-0FE0C538238F}"/>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53763183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99616" y="5029200"/>
            <a:ext cx="9198864" cy="640080"/>
          </a:xfrm>
        </p:spPr>
        <p:txBody>
          <a:bodyPr anchor="ctr">
            <a:normAutofit/>
          </a:bodyPr>
          <a:lstStyle>
            <a:lvl1pPr>
              <a:lnSpc>
                <a:spcPct val="120000"/>
              </a:lnSpc>
              <a:defRPr sz="2000" b="1" i="0" spc="0">
                <a:solidFill>
                  <a:schemeClr val="accent3"/>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332480"/>
          </a:xfrm>
        </p:spPr>
        <p:txBody>
          <a:bodyPr anchor="ctr">
            <a:normAutofit/>
          </a:bodyPr>
          <a:lstStyle>
            <a:lvl1pPr marL="164592" indent="-164592">
              <a:lnSpc>
                <a:spcPct val="100000"/>
              </a:lnSpc>
              <a:spcBef>
                <a:spcPts val="0"/>
              </a:spcBef>
              <a:buNone/>
              <a:defRPr sz="4800">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3631130-6E5E-49E0-2CBD-E94754D3F75B}"/>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F6C34576-FC8D-BC9E-CFBA-79D123C670A0}"/>
              </a:ext>
            </a:extLst>
          </p:cNvPr>
          <p:cNvSpPr>
            <a:spLocks noGrp="1"/>
          </p:cNvSpPr>
          <p:nvPr>
            <p:ph type="dt" sz="half" idx="14"/>
          </p:nvPr>
        </p:nvSpPr>
        <p:spPr/>
        <p:txBody>
          <a:bodyPr/>
          <a:lstStyle/>
          <a:p>
            <a:fld id="{FA32D114-3A62-416A-8DB9-04FC0453D181}" type="datetime1">
              <a:rPr lang="en-US" smtClean="0"/>
              <a:t>3/13/2026</a:t>
            </a:fld>
            <a:endParaRPr lang="en-US" sz="900" dirty="0"/>
          </a:p>
        </p:txBody>
      </p:sp>
      <p:sp>
        <p:nvSpPr>
          <p:cNvPr id="12" name="Slide Number Placeholder 11">
            <a:extLst>
              <a:ext uri="{FF2B5EF4-FFF2-40B4-BE49-F238E27FC236}">
                <a16:creationId xmlns:a16="http://schemas.microsoft.com/office/drawing/2014/main" id="{79801413-C7CE-D2ED-5246-79436772D727}"/>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53553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anchor="ctr">
            <a:normAutofit/>
          </a:bodyPr>
          <a:lstStyle>
            <a:lvl1pPr algn="ctr">
              <a:lnSpc>
                <a:spcPct val="120000"/>
              </a:lnSpc>
              <a:defRPr sz="2000" b="1" i="0" spc="0">
                <a:solidFill>
                  <a:schemeClr val="accent4"/>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291840"/>
          </a:xfrm>
        </p:spPr>
        <p:txBody>
          <a:bodyPr anchor="ctr">
            <a:normAutofit/>
          </a:bodyPr>
          <a:lstStyle>
            <a:lvl1pPr marL="164592" indent="-164592" algn="ctr">
              <a:lnSpc>
                <a:spcPct val="100000"/>
              </a:lnSpc>
              <a:spcBef>
                <a:spcPts val="0"/>
              </a:spcBef>
              <a:buNone/>
              <a:defRPr sz="4800">
                <a:solidFill>
                  <a:schemeClr val="accent5"/>
                </a:solidFill>
                <a:latin typeface="+mn-lt"/>
              </a:defRPr>
            </a:lvl1pPr>
          </a:lstStyle>
          <a:p>
            <a:pPr lvl="0"/>
            <a:r>
              <a:rPr lang="en-US" dirty="0"/>
              <a:t>Click to add Quote</a:t>
            </a:r>
          </a:p>
        </p:txBody>
      </p:sp>
      <p:sp>
        <p:nvSpPr>
          <p:cNvPr id="8" name="Footer Placeholder 7">
            <a:extLst>
              <a:ext uri="{FF2B5EF4-FFF2-40B4-BE49-F238E27FC236}">
                <a16:creationId xmlns:a16="http://schemas.microsoft.com/office/drawing/2014/main" id="{A1ED4BA2-8217-E4F1-3985-07ED463BB182}"/>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20985B1D-F04F-8CE5-8ECA-5DD078E4BE6D}"/>
              </a:ext>
            </a:extLst>
          </p:cNvPr>
          <p:cNvSpPr>
            <a:spLocks noGrp="1"/>
          </p:cNvSpPr>
          <p:nvPr>
            <p:ph type="dt" sz="half" idx="14"/>
          </p:nvPr>
        </p:nvSpPr>
        <p:spPr/>
        <p:txBody>
          <a:bodyPr/>
          <a:lstStyle>
            <a:lvl1pPr>
              <a:defRPr>
                <a:solidFill>
                  <a:schemeClr val="accent5"/>
                </a:solidFill>
              </a:defRPr>
            </a:lvl1pPr>
          </a:lstStyle>
          <a:p>
            <a:fld id="{2798C5F0-ACA7-492C-9525-49D0F5FBBF60}" type="datetime1">
              <a:rPr lang="en-US" smtClean="0"/>
              <a:t>3/13/2026</a:t>
            </a:fld>
            <a:endParaRPr lang="en-US" dirty="0"/>
          </a:p>
        </p:txBody>
      </p:sp>
      <p:sp>
        <p:nvSpPr>
          <p:cNvPr id="9" name="Slide Number Placeholder 8">
            <a:extLst>
              <a:ext uri="{FF2B5EF4-FFF2-40B4-BE49-F238E27FC236}">
                <a16:creationId xmlns:a16="http://schemas.microsoft.com/office/drawing/2014/main" id="{75C980F6-2991-82D6-64DF-4B1D50E66E06}"/>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77854734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4893733"/>
            <a:ext cx="5638800" cy="788610"/>
          </a:xfrm>
        </p:spPr>
        <p:txBody>
          <a:bodyPr anchor="ctr">
            <a:normAutofit/>
          </a:bodyPr>
          <a:lstStyle>
            <a:lvl1pPr algn="r">
              <a:lnSpc>
                <a:spcPct val="120000"/>
              </a:lnSpc>
              <a:defRPr sz="2000" b="1" i="0" spc="0">
                <a:solidFill>
                  <a:schemeClr val="accent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862666" y="1388534"/>
            <a:ext cx="8483601" cy="3371246"/>
          </a:xfrm>
        </p:spPr>
        <p:txBody>
          <a:bodyPr anchor="ctr">
            <a:normAutofit/>
          </a:bodyPr>
          <a:lstStyle>
            <a:lvl1pPr marL="164592" indent="-164592">
              <a:lnSpc>
                <a:spcPct val="110000"/>
              </a:lnSpc>
              <a:spcBef>
                <a:spcPts val="0"/>
              </a:spcBef>
              <a:buNone/>
              <a:defRPr sz="5400">
                <a:solidFill>
                  <a:schemeClr val="accent1"/>
                </a:solidFill>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F53C451-001F-5730-91EB-CE3683BD9989}"/>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5EF02229-BED1-8CF1-37B7-C194BEA8DCE6}"/>
              </a:ext>
            </a:extLst>
          </p:cNvPr>
          <p:cNvSpPr>
            <a:spLocks noGrp="1"/>
          </p:cNvSpPr>
          <p:nvPr>
            <p:ph type="dt" sz="half" idx="14"/>
          </p:nvPr>
        </p:nvSpPr>
        <p:spPr/>
        <p:txBody>
          <a:bodyPr/>
          <a:lstStyle/>
          <a:p>
            <a:fld id="{2DBEDBDA-227C-41DF-A0C4-903DF2F99D15}" type="datetime1">
              <a:rPr lang="en-US" smtClean="0"/>
              <a:t>3/13/2026</a:t>
            </a:fld>
            <a:endParaRPr lang="en-US" sz="900" dirty="0"/>
          </a:p>
        </p:txBody>
      </p:sp>
      <p:sp>
        <p:nvSpPr>
          <p:cNvPr id="12" name="Slide Number Placeholder 11">
            <a:extLst>
              <a:ext uri="{FF2B5EF4-FFF2-40B4-BE49-F238E27FC236}">
                <a16:creationId xmlns:a16="http://schemas.microsoft.com/office/drawing/2014/main" id="{FB094225-DC44-88E5-DDBA-DEA1B118441A}"/>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16455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3840480" cy="3331896"/>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492488"/>
            <a:ext cx="3840480" cy="1411356"/>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endParaRPr lang="en-US" dirty="0"/>
          </a:p>
        </p:txBody>
      </p:sp>
      <p:sp>
        <p:nvSpPr>
          <p:cNvPr id="17" name="Footer Placeholder 16">
            <a:extLst>
              <a:ext uri="{FF2B5EF4-FFF2-40B4-BE49-F238E27FC236}">
                <a16:creationId xmlns:a16="http://schemas.microsoft.com/office/drawing/2014/main" id="{ACFD9A81-0421-82B4-DD18-3A7E76292FA4}"/>
              </a:ext>
            </a:extLst>
          </p:cNvPr>
          <p:cNvSpPr>
            <a:spLocks noGrp="1"/>
          </p:cNvSpPr>
          <p:nvPr>
            <p:ph type="ftr" sz="quarter" idx="15"/>
          </p:nvPr>
        </p:nvSpPr>
        <p:spPr>
          <a:xfrm>
            <a:off x="685800" y="6309360"/>
            <a:ext cx="1444752"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C2B408D8-3BD4-92A7-A0AE-86B7B718611C}"/>
              </a:ext>
            </a:extLst>
          </p:cNvPr>
          <p:cNvSpPr>
            <a:spLocks noGrp="1"/>
          </p:cNvSpPr>
          <p:nvPr>
            <p:ph type="dt" sz="half" idx="14"/>
          </p:nvPr>
        </p:nvSpPr>
        <p:spPr>
          <a:xfrm>
            <a:off x="3611880" y="6323874"/>
            <a:ext cx="914400" cy="548640"/>
          </a:xfrm>
        </p:spPr>
        <p:txBody>
          <a:bodyPr lIns="91440" rIns="91440"/>
          <a:lstStyle>
            <a:lvl1pPr algn="r">
              <a:defRPr b="0">
                <a:solidFill>
                  <a:schemeClr val="accent5"/>
                </a:solidFill>
              </a:defRPr>
            </a:lvl1pPr>
          </a:lstStyle>
          <a:p>
            <a:fld id="{16CEBE68-93CA-46D7-A645-3ACEC090DF3D}" type="datetime1">
              <a:rPr lang="en-US" smtClean="0"/>
              <a:t>3/13/2026</a:t>
            </a:fld>
            <a:endParaRPr lang="en-US" b="0"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111574" y="0"/>
            <a:ext cx="7080426"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8" name="Slide Number Placeholder 17">
            <a:extLst>
              <a:ext uri="{FF2B5EF4-FFF2-40B4-BE49-F238E27FC236}">
                <a16:creationId xmlns:a16="http://schemas.microsoft.com/office/drawing/2014/main" id="{B63CD4FA-3BB5-C3C1-C3D6-A8F03DDBD11D}"/>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75568682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1188720"/>
          </a:xfrm>
        </p:spPr>
        <p:txBody>
          <a:bodyPr anchor="b"/>
          <a:lstStyle>
            <a:lvl1pPr>
              <a:defRPr>
                <a:solidFill>
                  <a:schemeClr val="accent3"/>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5800" y="2011680"/>
            <a:ext cx="507492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30963" y="2011680"/>
            <a:ext cx="5075237" cy="42062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F59911E2-7BDF-655C-A107-1BA817F14AFC}"/>
              </a:ext>
            </a:extLst>
          </p:cNvPr>
          <p:cNvSpPr>
            <a:spLocks noGrp="1"/>
          </p:cNvSpPr>
          <p:nvPr>
            <p:ph type="ftr" sz="quarter" idx="18"/>
          </p:nvPr>
        </p:nvSpPr>
        <p:spPr/>
        <p:txBody>
          <a:bodyPr/>
          <a:lstStyle/>
          <a:p>
            <a:endParaRPr lang="en-US" sz="900" dirty="0"/>
          </a:p>
        </p:txBody>
      </p:sp>
      <p:sp>
        <p:nvSpPr>
          <p:cNvPr id="11" name="Date Placeholder 10">
            <a:extLst>
              <a:ext uri="{FF2B5EF4-FFF2-40B4-BE49-F238E27FC236}">
                <a16:creationId xmlns:a16="http://schemas.microsoft.com/office/drawing/2014/main" id="{77469F7E-DA26-B77A-24F9-A4A8A2CE5831}"/>
              </a:ext>
            </a:extLst>
          </p:cNvPr>
          <p:cNvSpPr>
            <a:spLocks noGrp="1"/>
          </p:cNvSpPr>
          <p:nvPr>
            <p:ph type="dt" sz="half" idx="17"/>
          </p:nvPr>
        </p:nvSpPr>
        <p:spPr/>
        <p:txBody>
          <a:bodyPr/>
          <a:lstStyle/>
          <a:p>
            <a:fld id="{E4E981A1-C564-488D-B4B6-3CC796C959F2}" type="datetime1">
              <a:rPr lang="en-US" smtClean="0"/>
              <a:t>3/13/2026</a:t>
            </a:fld>
            <a:endParaRPr lang="en-US" sz="900" dirty="0"/>
          </a:p>
        </p:txBody>
      </p:sp>
      <p:sp>
        <p:nvSpPr>
          <p:cNvPr id="13" name="Slide Number Placeholder 12">
            <a:extLst>
              <a:ext uri="{FF2B5EF4-FFF2-40B4-BE49-F238E27FC236}">
                <a16:creationId xmlns:a16="http://schemas.microsoft.com/office/drawing/2014/main" id="{7A3FC417-2883-CB13-B3D3-A80CEA07C35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645720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85800" y="685800"/>
            <a:ext cx="10789920" cy="1188720"/>
          </a:xfrm>
        </p:spPr>
        <p:txBody>
          <a:bodyPr anchor="b"/>
          <a:lstStyle>
            <a:lvl1pPr>
              <a:defRPr>
                <a:solidFill>
                  <a:schemeClr val="accent5"/>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8580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85800" y="2651760"/>
            <a:ext cx="5075238"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3128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30644" y="2651760"/>
            <a:ext cx="5075556"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2B39D6C5-BE49-C661-9547-60F27AEF1145}"/>
              </a:ext>
            </a:extLst>
          </p:cNvPr>
          <p:cNvSpPr>
            <a:spLocks noGrp="1"/>
          </p:cNvSpPr>
          <p:nvPr>
            <p:ph type="ftr" sz="quarter" idx="18"/>
          </p:nvPr>
        </p:nvSpPr>
        <p:spPr/>
        <p:txBody>
          <a:bodyPr/>
          <a:lstStyle/>
          <a:p>
            <a:endParaRPr lang="en-US" sz="900" dirty="0"/>
          </a:p>
        </p:txBody>
      </p:sp>
      <p:sp>
        <p:nvSpPr>
          <p:cNvPr id="13" name="Date Placeholder 12">
            <a:extLst>
              <a:ext uri="{FF2B5EF4-FFF2-40B4-BE49-F238E27FC236}">
                <a16:creationId xmlns:a16="http://schemas.microsoft.com/office/drawing/2014/main" id="{358AA496-C21D-D9BA-4441-CB0D35E3388E}"/>
              </a:ext>
            </a:extLst>
          </p:cNvPr>
          <p:cNvSpPr>
            <a:spLocks noGrp="1"/>
          </p:cNvSpPr>
          <p:nvPr>
            <p:ph type="dt" sz="half" idx="17"/>
          </p:nvPr>
        </p:nvSpPr>
        <p:spPr/>
        <p:txBody>
          <a:bodyPr/>
          <a:lstStyle/>
          <a:p>
            <a:fld id="{24BB9295-C80A-4AE3-BDE6-0BC5A09672FF}" type="datetime1">
              <a:rPr lang="en-US" smtClean="0"/>
              <a:t>3/13/2026</a:t>
            </a:fld>
            <a:endParaRPr lang="en-US" sz="900" dirty="0"/>
          </a:p>
        </p:txBody>
      </p:sp>
      <p:sp>
        <p:nvSpPr>
          <p:cNvPr id="15" name="Slide Number Placeholder 14">
            <a:extLst>
              <a:ext uri="{FF2B5EF4-FFF2-40B4-BE49-F238E27FC236}">
                <a16:creationId xmlns:a16="http://schemas.microsoft.com/office/drawing/2014/main" id="{A14FF259-D602-DA0A-DF2B-6CE86DB8CD7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068156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85800" y="685799"/>
            <a:ext cx="10789920" cy="1188720"/>
          </a:xfrm>
        </p:spPr>
        <p:txBody>
          <a:bodyPr anchor="t"/>
          <a:lstStyle/>
          <a:p>
            <a:r>
              <a:rPr lang="en-US"/>
              <a:t>Click to edit Master title style</a:t>
            </a:r>
            <a:endParaRPr lang="en-US" dirty="0"/>
          </a:p>
        </p:txBody>
      </p:sp>
      <p:sp>
        <p:nvSpPr>
          <p:cNvPr id="10" name="Footer Placeholder 9">
            <a:extLst>
              <a:ext uri="{FF2B5EF4-FFF2-40B4-BE49-F238E27FC236}">
                <a16:creationId xmlns:a16="http://schemas.microsoft.com/office/drawing/2014/main" id="{F6083F3C-184F-9AB4-3CF8-AB7B6B28E8FF}"/>
              </a:ext>
            </a:extLst>
          </p:cNvPr>
          <p:cNvSpPr>
            <a:spLocks noGrp="1"/>
          </p:cNvSpPr>
          <p:nvPr>
            <p:ph type="ftr" sz="quarter" idx="11"/>
          </p:nvPr>
        </p:nvSpPr>
        <p:spPr/>
        <p:txBody>
          <a:bodyPr/>
          <a:lstStyle/>
          <a:p>
            <a:endParaRPr lang="en-US" sz="900" dirty="0"/>
          </a:p>
        </p:txBody>
      </p:sp>
      <p:sp>
        <p:nvSpPr>
          <p:cNvPr id="9" name="Date Placeholder 8">
            <a:extLst>
              <a:ext uri="{FF2B5EF4-FFF2-40B4-BE49-F238E27FC236}">
                <a16:creationId xmlns:a16="http://schemas.microsoft.com/office/drawing/2014/main" id="{5B003226-9C9B-760D-F310-838151EA35F0}"/>
              </a:ext>
            </a:extLst>
          </p:cNvPr>
          <p:cNvSpPr>
            <a:spLocks noGrp="1"/>
          </p:cNvSpPr>
          <p:nvPr>
            <p:ph type="dt" sz="half" idx="10"/>
          </p:nvPr>
        </p:nvSpPr>
        <p:spPr/>
        <p:txBody>
          <a:bodyPr/>
          <a:lstStyle/>
          <a:p>
            <a:fld id="{DA2ABAB1-FF50-40B7-87E8-FB60025711CA}" type="datetime1">
              <a:rPr lang="en-US" smtClean="0"/>
              <a:t>3/13/2026</a:t>
            </a:fld>
            <a:endParaRPr lang="en-US" sz="900" dirty="0"/>
          </a:p>
        </p:txBody>
      </p:sp>
      <p:sp>
        <p:nvSpPr>
          <p:cNvPr id="11" name="Slide Number Placeholder 10">
            <a:extLst>
              <a:ext uri="{FF2B5EF4-FFF2-40B4-BE49-F238E27FC236}">
                <a16:creationId xmlns:a16="http://schemas.microsoft.com/office/drawing/2014/main" id="{AD8E6416-8BD1-7EAC-101A-165523AED7E9}"/>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219375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988658D-22AE-BD1E-2194-23A4DEE178E8}"/>
              </a:ext>
            </a:extLst>
          </p:cNvPr>
          <p:cNvSpPr>
            <a:spLocks noGrp="1"/>
          </p:cNvSpPr>
          <p:nvPr>
            <p:ph type="ftr" sz="quarter" idx="11"/>
          </p:nvPr>
        </p:nvSpPr>
        <p:spPr/>
        <p:txBody>
          <a:bodyPr/>
          <a:lstStyle/>
          <a:p>
            <a:endParaRPr lang="en-US" sz="900" dirty="0"/>
          </a:p>
        </p:txBody>
      </p:sp>
      <p:sp>
        <p:nvSpPr>
          <p:cNvPr id="8" name="Date Placeholder 7">
            <a:extLst>
              <a:ext uri="{FF2B5EF4-FFF2-40B4-BE49-F238E27FC236}">
                <a16:creationId xmlns:a16="http://schemas.microsoft.com/office/drawing/2014/main" id="{7611BE8B-2319-4D2A-B61B-A76F79C11B43}"/>
              </a:ext>
            </a:extLst>
          </p:cNvPr>
          <p:cNvSpPr>
            <a:spLocks noGrp="1"/>
          </p:cNvSpPr>
          <p:nvPr>
            <p:ph type="dt" sz="half" idx="10"/>
          </p:nvPr>
        </p:nvSpPr>
        <p:spPr/>
        <p:txBody>
          <a:bodyPr/>
          <a:lstStyle/>
          <a:p>
            <a:fld id="{E064D98F-2C05-462A-8334-F2E41A8BBA46}" type="datetime1">
              <a:rPr lang="en-US" smtClean="0"/>
              <a:t>3/13/2026</a:t>
            </a:fld>
            <a:endParaRPr lang="en-US" sz="900" dirty="0"/>
          </a:p>
        </p:txBody>
      </p:sp>
      <p:sp>
        <p:nvSpPr>
          <p:cNvPr id="10" name="Slide Number Placeholder 9">
            <a:extLst>
              <a:ext uri="{FF2B5EF4-FFF2-40B4-BE49-F238E27FC236}">
                <a16:creationId xmlns:a16="http://schemas.microsoft.com/office/drawing/2014/main" id="{FE9B630E-4992-25E4-131E-3732411818F5}"/>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7779855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85800" y="685800"/>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758922" y="685800"/>
            <a:ext cx="6716798" cy="178308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85800" y="2743200"/>
            <a:ext cx="10789920" cy="32766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2116188E-994D-4106-FFA0-FA5FAE5222A4}"/>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E69C042F-DD36-4382-89A5-D5F37D9AFE39}"/>
              </a:ext>
            </a:extLst>
          </p:cNvPr>
          <p:cNvSpPr>
            <a:spLocks noGrp="1"/>
          </p:cNvSpPr>
          <p:nvPr>
            <p:ph type="dt" sz="half" idx="10"/>
          </p:nvPr>
        </p:nvSpPr>
        <p:spPr/>
        <p:txBody>
          <a:bodyPr/>
          <a:lstStyle/>
          <a:p>
            <a:fld id="{9A5EAA51-F9B0-4C5F-805D-33E4EEE70560}" type="datetime1">
              <a:rPr lang="en-US" smtClean="0"/>
              <a:t>3/13/2026</a:t>
            </a:fld>
            <a:endParaRPr lang="en-US" sz="900" dirty="0"/>
          </a:p>
        </p:txBody>
      </p:sp>
      <p:sp>
        <p:nvSpPr>
          <p:cNvPr id="13" name="Slide Number Placeholder 12">
            <a:extLst>
              <a:ext uri="{FF2B5EF4-FFF2-40B4-BE49-F238E27FC236}">
                <a16:creationId xmlns:a16="http://schemas.microsoft.com/office/drawing/2014/main" id="{881B1974-8A9A-3A32-983C-2F7ABFD3993D}"/>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12824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85800" y="685800"/>
            <a:ext cx="3595634" cy="1762083"/>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85800" y="2826136"/>
            <a:ext cx="3585586" cy="348322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81221" y="557785"/>
            <a:ext cx="6462855" cy="5729164"/>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2" name="Footer Placeholder 11">
            <a:extLst>
              <a:ext uri="{FF2B5EF4-FFF2-40B4-BE49-F238E27FC236}">
                <a16:creationId xmlns:a16="http://schemas.microsoft.com/office/drawing/2014/main" id="{344F0780-CE7B-8466-F8D7-A8B139060BF8}"/>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D462242E-A1CE-C25C-AECE-88020BB0423A}"/>
              </a:ext>
            </a:extLst>
          </p:cNvPr>
          <p:cNvSpPr>
            <a:spLocks noGrp="1"/>
          </p:cNvSpPr>
          <p:nvPr>
            <p:ph type="dt" sz="half" idx="10"/>
          </p:nvPr>
        </p:nvSpPr>
        <p:spPr/>
        <p:txBody>
          <a:bodyPr/>
          <a:lstStyle/>
          <a:p>
            <a:fld id="{BA611CFD-382B-47DC-ADC6-A0CEB82A7794}" type="datetime1">
              <a:rPr lang="en-US" smtClean="0"/>
              <a:t>3/13/2026</a:t>
            </a:fld>
            <a:endParaRPr lang="en-US" sz="900" dirty="0"/>
          </a:p>
        </p:txBody>
      </p:sp>
      <p:sp>
        <p:nvSpPr>
          <p:cNvPr id="13" name="Slide Number Placeholder 12">
            <a:extLst>
              <a:ext uri="{FF2B5EF4-FFF2-40B4-BE49-F238E27FC236}">
                <a16:creationId xmlns:a16="http://schemas.microsoft.com/office/drawing/2014/main" id="{506D6421-F2CB-C568-A79B-89C8377F4B4F}"/>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028396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10789920" cy="1965960"/>
          </a:xfrm>
        </p:spPr>
        <p:txBody>
          <a:bodyPr anchor="b">
            <a:normAutofit/>
          </a:bodyPr>
          <a:lstStyle>
            <a:lvl1pPr>
              <a:defRPr sz="7200">
                <a:solidFill>
                  <a:schemeClr val="accent4"/>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85800" y="3017520"/>
            <a:ext cx="10789920" cy="2773136"/>
          </a:xfrm>
        </p:spPr>
        <p:txBody>
          <a:bodyPr/>
          <a:lstStyle>
            <a:lvl1pPr marL="0" indent="0">
              <a:buNone/>
              <a:defRPr>
                <a:solidFill>
                  <a:schemeClr val="accent5"/>
                </a:solidFill>
              </a:defRPr>
            </a:lvl1pPr>
            <a:lvl2pPr marL="228600" indent="0">
              <a:buNone/>
              <a:defRPr>
                <a:solidFill>
                  <a:schemeClr val="accent5"/>
                </a:solidFill>
              </a:defRPr>
            </a:lvl2pPr>
            <a:lvl3pPr marL="457200" indent="0">
              <a:buNone/>
              <a:defRPr>
                <a:solidFill>
                  <a:schemeClr val="accent5"/>
                </a:solidFill>
              </a:defRPr>
            </a:lvl3pPr>
            <a:lvl4pPr marL="685800" indent="0">
              <a:buNone/>
              <a:defRPr>
                <a:solidFill>
                  <a:schemeClr val="accent5"/>
                </a:solidFill>
              </a:defRPr>
            </a:lvl4pPr>
            <a:lvl5pPr marL="914400" indent="0">
              <a:buNone/>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D5E24FB6-1CFB-DFDB-B253-A94EE73DA04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9E073DF3-A339-FA08-30E1-D51D43DF29FE}"/>
              </a:ext>
            </a:extLst>
          </p:cNvPr>
          <p:cNvSpPr>
            <a:spLocks noGrp="1"/>
          </p:cNvSpPr>
          <p:nvPr>
            <p:ph type="dt" sz="half" idx="14"/>
          </p:nvPr>
        </p:nvSpPr>
        <p:spPr/>
        <p:txBody>
          <a:bodyPr/>
          <a:lstStyle>
            <a:lvl1pPr>
              <a:defRPr>
                <a:solidFill>
                  <a:schemeClr val="accent5"/>
                </a:solidFill>
              </a:defRPr>
            </a:lvl1pPr>
          </a:lstStyle>
          <a:p>
            <a:fld id="{33B90DD1-F1E0-496B-B15F-47D63B8E5FB8}" type="datetime1">
              <a:rPr lang="en-US" smtClean="0"/>
              <a:t>3/13/2026</a:t>
            </a:fld>
            <a:endParaRPr lang="en-US" dirty="0"/>
          </a:p>
        </p:txBody>
      </p:sp>
      <p:sp>
        <p:nvSpPr>
          <p:cNvPr id="9" name="Slide Number Placeholder 8">
            <a:extLst>
              <a:ext uri="{FF2B5EF4-FFF2-40B4-BE49-F238E27FC236}">
                <a16:creationId xmlns:a16="http://schemas.microsoft.com/office/drawing/2014/main" id="{F32A04C2-283A-CF86-15A9-6CD9A58FCC9E}"/>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432343347"/>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8430767" cy="1965960"/>
          </a:xfrm>
        </p:spPr>
        <p:txBody>
          <a:bodyPr anchor="b">
            <a:noAutofit/>
          </a:bodyPr>
          <a:lstStyle>
            <a:lvl1pPr>
              <a:defRPr sz="7200">
                <a:solidFill>
                  <a:schemeClr val="accent5"/>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85800" y="3622674"/>
            <a:ext cx="8430639" cy="1608008"/>
          </a:xfrm>
        </p:spPr>
        <p:txBody>
          <a:bodyPr>
            <a:normAutofit/>
          </a:bodyPr>
          <a:lstStyle>
            <a:lvl1pPr marL="0" indent="0">
              <a:buNone/>
              <a:defRPr sz="1800">
                <a:solidFill>
                  <a:schemeClr val="accent4"/>
                </a:solidFill>
              </a:defRPr>
            </a:lvl1pPr>
            <a:lvl2pPr marL="228600" indent="0">
              <a:buNone/>
              <a:defRPr sz="1600">
                <a:solidFill>
                  <a:schemeClr val="accent4"/>
                </a:solidFill>
              </a:defRPr>
            </a:lvl2pPr>
            <a:lvl3pPr marL="457200" indent="0">
              <a:buNone/>
              <a:defRPr sz="1400">
                <a:solidFill>
                  <a:schemeClr val="accent4"/>
                </a:solidFill>
              </a:defRPr>
            </a:lvl3pPr>
            <a:lvl4pPr marL="685800" indent="0">
              <a:buNone/>
              <a:defRPr sz="1400">
                <a:solidFill>
                  <a:schemeClr val="accent4"/>
                </a:solidFill>
              </a:defRPr>
            </a:lvl4pPr>
            <a:lvl5pPr marL="914400" indent="0">
              <a:buNone/>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0E3BB01-4AB0-AA29-4E5F-6183A4EBE7A5}"/>
              </a:ext>
            </a:extLst>
          </p:cNvPr>
          <p:cNvSpPr>
            <a:spLocks noGrp="1"/>
          </p:cNvSpPr>
          <p:nvPr>
            <p:ph type="ftr" sz="quarter" idx="16"/>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663C4AE6-76FB-D1A9-546D-BC69C27BC893}"/>
              </a:ext>
            </a:extLst>
          </p:cNvPr>
          <p:cNvSpPr>
            <a:spLocks noGrp="1"/>
          </p:cNvSpPr>
          <p:nvPr>
            <p:ph type="dt" sz="half" idx="15"/>
          </p:nvPr>
        </p:nvSpPr>
        <p:spPr/>
        <p:txBody>
          <a:bodyPr/>
          <a:lstStyle>
            <a:lvl1pPr>
              <a:defRPr>
                <a:solidFill>
                  <a:schemeClr val="accent5"/>
                </a:solidFill>
              </a:defRPr>
            </a:lvl1pPr>
          </a:lstStyle>
          <a:p>
            <a:fld id="{BB64C06F-4095-491F-9E20-BA7FA8931860}" type="datetime1">
              <a:rPr lang="en-US" smtClean="0"/>
              <a:t>3/13/2026</a:t>
            </a:fld>
            <a:endParaRPr lang="en-US" dirty="0"/>
          </a:p>
        </p:txBody>
      </p:sp>
      <p:sp>
        <p:nvSpPr>
          <p:cNvPr id="9" name="Slide Number Placeholder 8">
            <a:extLst>
              <a:ext uri="{FF2B5EF4-FFF2-40B4-BE49-F238E27FC236}">
                <a16:creationId xmlns:a16="http://schemas.microsoft.com/office/drawing/2014/main" id="{71356B48-B74F-B1CA-D675-AF12CB06D8A1}"/>
              </a:ext>
            </a:extLst>
          </p:cNvPr>
          <p:cNvSpPr>
            <a:spLocks noGrp="1"/>
          </p:cNvSpPr>
          <p:nvPr>
            <p:ph type="sldNum" sz="quarter" idx="17"/>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93955714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46390" y="3276600"/>
            <a:ext cx="3657600" cy="2845567"/>
          </a:xfrm>
        </p:spPr>
        <p:txBody>
          <a:bodyPr vert="horz" lIns="91440" tIns="45720" rIns="91440" bIns="45720" rtlCol="0" anchor="t" anchorCtr="0">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6388" y="685802"/>
            <a:ext cx="3657600" cy="2113720"/>
          </a:xfrm>
        </p:spPr>
        <p:txBody>
          <a:bodyPr vert="horz" lIns="91440" tIns="45720" rIns="91440" bIns="45720" rtlCol="0" anchor="b" anchorCtr="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F9954665-4AE4-E66F-CBDA-FAA767B9F915}"/>
              </a:ext>
            </a:extLst>
          </p:cNvPr>
          <p:cNvSpPr>
            <a:spLocks noGrp="1"/>
          </p:cNvSpPr>
          <p:nvPr>
            <p:ph type="ftr" sz="quarter" idx="16"/>
          </p:nvPr>
        </p:nvSpPr>
        <p:spPr>
          <a:xfrm>
            <a:off x="7846390" y="6309360"/>
            <a:ext cx="1444752" cy="548640"/>
          </a:xfrm>
        </p:spPr>
        <p:txBody>
          <a:bodyPr lIns="91440" rIns="91440"/>
          <a:lstStyle>
            <a:lvl1pPr algn="l">
              <a:defRPr b="0">
                <a:solidFill>
                  <a:schemeClr val="accent5"/>
                </a:solidFill>
              </a:defRPr>
            </a:lvl1pPr>
          </a:lstStyle>
          <a:p>
            <a:endParaRPr lang="en-US" dirty="0"/>
          </a:p>
        </p:txBody>
      </p:sp>
      <p:sp>
        <p:nvSpPr>
          <p:cNvPr id="12" name="Date Placeholder 11">
            <a:extLst>
              <a:ext uri="{FF2B5EF4-FFF2-40B4-BE49-F238E27FC236}">
                <a16:creationId xmlns:a16="http://schemas.microsoft.com/office/drawing/2014/main" id="{23B3ED0A-0283-8DBC-399B-76A88525B9D5}"/>
              </a:ext>
            </a:extLst>
          </p:cNvPr>
          <p:cNvSpPr>
            <a:spLocks noGrp="1"/>
          </p:cNvSpPr>
          <p:nvPr>
            <p:ph type="dt" sz="half" idx="15"/>
          </p:nvPr>
        </p:nvSpPr>
        <p:spPr/>
        <p:txBody>
          <a:bodyPr/>
          <a:lstStyle>
            <a:lvl1pPr>
              <a:defRPr b="0">
                <a:solidFill>
                  <a:schemeClr val="accent5"/>
                </a:solidFill>
              </a:defRPr>
            </a:lvl1pPr>
          </a:lstStyle>
          <a:p>
            <a:fld id="{E319002B-B66D-4569-8873-D242A1F75CC8}" type="datetime1">
              <a:rPr lang="en-US" smtClean="0"/>
              <a:t>3/13/2026</a:t>
            </a:fld>
            <a:endParaRPr lang="en-US" dirty="0"/>
          </a:p>
        </p:txBody>
      </p:sp>
      <p:sp>
        <p:nvSpPr>
          <p:cNvPr id="15" name="Slide Number Placeholder 14">
            <a:extLst>
              <a:ext uri="{FF2B5EF4-FFF2-40B4-BE49-F238E27FC236}">
                <a16:creationId xmlns:a16="http://schemas.microsoft.com/office/drawing/2014/main" id="{ABEFD957-C473-4A3C-F70B-A30911A5B7C8}"/>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0738835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9598152" cy="4144566"/>
          </a:xfrm>
        </p:spPr>
        <p:txBody>
          <a:bodyPr vert="horz" lIns="91440" tIns="45720" rIns="91440" bIns="45720" rtlCol="0" anchor="t">
            <a:normAutofit/>
          </a:bodyPr>
          <a:lstStyle>
            <a:lvl1pPr>
              <a:defRPr lang="en-US" sz="8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937760"/>
            <a:ext cx="7769354" cy="960120"/>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9" name="Footer Placeholder 8">
            <a:extLst>
              <a:ext uri="{FF2B5EF4-FFF2-40B4-BE49-F238E27FC236}">
                <a16:creationId xmlns:a16="http://schemas.microsoft.com/office/drawing/2014/main" id="{62B026E3-ACB9-D9C1-D585-AFCCE9F7F232}"/>
              </a:ext>
            </a:extLst>
          </p:cNvPr>
          <p:cNvSpPr>
            <a:spLocks noGrp="1"/>
          </p:cNvSpPr>
          <p:nvPr>
            <p:ph type="ftr" sz="quarter" idx="11"/>
          </p:nvPr>
        </p:nvSpPr>
        <p:spPr/>
        <p:txBody>
          <a:bodyPr/>
          <a:lstStyle>
            <a:lvl1pPr>
              <a:defRPr b="0">
                <a:solidFill>
                  <a:schemeClr val="accent5"/>
                </a:solidFill>
              </a:defRPr>
            </a:lvl1pPr>
          </a:lstStyle>
          <a:p>
            <a:endParaRPr lang="en-US" dirty="0"/>
          </a:p>
        </p:txBody>
      </p:sp>
      <p:sp>
        <p:nvSpPr>
          <p:cNvPr id="8" name="Date Placeholder 7">
            <a:extLst>
              <a:ext uri="{FF2B5EF4-FFF2-40B4-BE49-F238E27FC236}">
                <a16:creationId xmlns:a16="http://schemas.microsoft.com/office/drawing/2014/main" id="{E7178590-69EB-0C65-77A9-FA70F7756C96}"/>
              </a:ext>
            </a:extLst>
          </p:cNvPr>
          <p:cNvSpPr>
            <a:spLocks noGrp="1"/>
          </p:cNvSpPr>
          <p:nvPr>
            <p:ph type="dt" sz="half" idx="10"/>
          </p:nvPr>
        </p:nvSpPr>
        <p:spPr/>
        <p:txBody>
          <a:bodyPr/>
          <a:lstStyle>
            <a:lvl1pPr>
              <a:defRPr b="0">
                <a:solidFill>
                  <a:schemeClr val="accent5"/>
                </a:solidFill>
              </a:defRPr>
            </a:lvl1pPr>
          </a:lstStyle>
          <a:p>
            <a:fld id="{FFDCD49C-7178-4FE7-81FA-E0E71379FCFE}" type="datetime1">
              <a:rPr lang="en-US" smtClean="0"/>
              <a:t>3/13/2026</a:t>
            </a:fld>
            <a:endParaRPr lang="en-US" dirty="0"/>
          </a:p>
        </p:txBody>
      </p:sp>
      <p:sp>
        <p:nvSpPr>
          <p:cNvPr id="10" name="Slide Number Placeholder 9">
            <a:extLst>
              <a:ext uri="{FF2B5EF4-FFF2-40B4-BE49-F238E27FC236}">
                <a16:creationId xmlns:a16="http://schemas.microsoft.com/office/drawing/2014/main" id="{5A1123C1-7FB9-709A-71B6-79DB02B8A03C}"/>
              </a:ext>
            </a:extLst>
          </p:cNvPr>
          <p:cNvSpPr>
            <a:spLocks noGrp="1"/>
          </p:cNvSpPr>
          <p:nvPr>
            <p:ph type="sldNum" sz="quarter" idx="12"/>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0051356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1401420"/>
            <a:ext cx="9140954" cy="2836729"/>
          </a:xfrm>
        </p:spPr>
        <p:txBody>
          <a:bodyPr vert="horz" lIns="91440" tIns="45720" rIns="91440" bIns="45720" rtlCol="0" anchor="b">
            <a:normAutofit/>
          </a:bodyPr>
          <a:lstStyle>
            <a:lvl1pPr>
              <a:defRPr lang="en-US" sz="68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318968"/>
            <a:ext cx="7312153" cy="1014984"/>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1" name="Footer Placeholder 10">
            <a:extLst>
              <a:ext uri="{FF2B5EF4-FFF2-40B4-BE49-F238E27FC236}">
                <a16:creationId xmlns:a16="http://schemas.microsoft.com/office/drawing/2014/main" id="{4B11C0B4-9F47-DBDA-8D0E-E312E7354F30}"/>
              </a:ext>
            </a:extLst>
          </p:cNvPr>
          <p:cNvSpPr>
            <a:spLocks noGrp="1"/>
          </p:cNvSpPr>
          <p:nvPr>
            <p:ph type="ftr" sz="quarter" idx="11"/>
          </p:nvPr>
        </p:nvSpPr>
        <p:spPr/>
        <p:txBody>
          <a:bodyPr/>
          <a:lstStyle>
            <a:lvl1pPr>
              <a:defRPr b="1">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F4EBD9A7-702F-644F-6937-CD2E7E507355}"/>
              </a:ext>
            </a:extLst>
          </p:cNvPr>
          <p:cNvSpPr>
            <a:spLocks noGrp="1"/>
          </p:cNvSpPr>
          <p:nvPr>
            <p:ph type="dt" sz="half" idx="10"/>
          </p:nvPr>
        </p:nvSpPr>
        <p:spPr/>
        <p:txBody>
          <a:bodyPr/>
          <a:lstStyle>
            <a:lvl1pPr>
              <a:defRPr b="1">
                <a:solidFill>
                  <a:schemeClr val="accent5"/>
                </a:solidFill>
              </a:defRPr>
            </a:lvl1pPr>
          </a:lstStyle>
          <a:p>
            <a:fld id="{26C1D07F-CE69-45D3-B3EC-FEBA5B939B47}" type="datetime1">
              <a:rPr lang="en-US" smtClean="0"/>
              <a:t>3/13/2026</a:t>
            </a:fld>
            <a:endParaRPr lang="en-US" dirty="0"/>
          </a:p>
        </p:txBody>
      </p:sp>
      <p:sp>
        <p:nvSpPr>
          <p:cNvPr id="12" name="Slide Number Placeholder 11">
            <a:extLst>
              <a:ext uri="{FF2B5EF4-FFF2-40B4-BE49-F238E27FC236}">
                <a16:creationId xmlns:a16="http://schemas.microsoft.com/office/drawing/2014/main" id="{79EFA6C2-F234-8C90-8C8A-DA65AD9EA579}"/>
              </a:ext>
            </a:extLst>
          </p:cNvPr>
          <p:cNvSpPr>
            <a:spLocks noGrp="1"/>
          </p:cNvSpPr>
          <p:nvPr>
            <p:ph type="sldNum" sz="quarter" idx="12"/>
          </p:nvPr>
        </p:nvSpPr>
        <p:spPr>
          <a:solidFill>
            <a:schemeClr val="accent1">
              <a:lumMod val="90000"/>
              <a:lumOff val="10000"/>
            </a:schemeClr>
          </a:solidFill>
        </p:spPr>
        <p:txBody>
          <a:bodyPr/>
          <a:lstStyle>
            <a:lvl1pPr>
              <a:defRPr b="1">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51107472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560442"/>
            <a:ext cx="8229600" cy="2379013"/>
          </a:xfrm>
        </p:spPr>
        <p:txBody>
          <a:bodyPr anchor="b">
            <a:normAutofit/>
          </a:bodyPr>
          <a:lstStyle>
            <a:lvl1pPr algn="ctr">
              <a:defRPr sz="60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8"/>
            <a:ext cx="7588155" cy="1029310"/>
          </a:xfrm>
        </p:spPr>
        <p:txBody>
          <a:bodyPr>
            <a:normAutofit/>
          </a:bodyPr>
          <a:lstStyle>
            <a:lvl1pPr marL="0" indent="0" algn="ctr">
              <a:buNone/>
              <a:defRPr sz="20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10">
            <a:extLst>
              <a:ext uri="{FF2B5EF4-FFF2-40B4-BE49-F238E27FC236}">
                <a16:creationId xmlns:a16="http://schemas.microsoft.com/office/drawing/2014/main" id="{D4522F89-1E56-F306-053D-C0B18C5254E7}"/>
              </a:ext>
            </a:extLst>
          </p:cNvPr>
          <p:cNvSpPr>
            <a:spLocks noGrp="1"/>
          </p:cNvSpPr>
          <p:nvPr>
            <p:ph type="ftr" sz="quarter" idx="11"/>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27A8B4BE-CB35-E626-11EF-80FAE0CAA2A0}"/>
              </a:ext>
            </a:extLst>
          </p:cNvPr>
          <p:cNvSpPr>
            <a:spLocks noGrp="1"/>
          </p:cNvSpPr>
          <p:nvPr>
            <p:ph type="dt" sz="half" idx="10"/>
          </p:nvPr>
        </p:nvSpPr>
        <p:spPr/>
        <p:txBody>
          <a:bodyPr/>
          <a:lstStyle>
            <a:lvl1pPr>
              <a:defRPr>
                <a:solidFill>
                  <a:schemeClr val="accent5"/>
                </a:solidFill>
              </a:defRPr>
            </a:lvl1pPr>
          </a:lstStyle>
          <a:p>
            <a:fld id="{3E210372-FEEA-4AC4-970C-33B7A2663863}" type="datetime1">
              <a:rPr lang="en-US" smtClean="0"/>
              <a:t>3/13/2026</a:t>
            </a:fld>
            <a:endParaRPr lang="en-US" dirty="0"/>
          </a:p>
        </p:txBody>
      </p:sp>
      <p:sp>
        <p:nvSpPr>
          <p:cNvPr id="12" name="Slide Number Placeholder 11">
            <a:extLst>
              <a:ext uri="{FF2B5EF4-FFF2-40B4-BE49-F238E27FC236}">
                <a16:creationId xmlns:a16="http://schemas.microsoft.com/office/drawing/2014/main" id="{A3CBFF5E-85B0-1C59-039F-716ADF0BFD76}"/>
              </a:ext>
            </a:extLst>
          </p:cNvPr>
          <p:cNvSpPr>
            <a:spLocks noGrp="1"/>
          </p:cNvSpPr>
          <p:nvPr>
            <p:ph type="sldNum" sz="quarter" idx="12"/>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2706311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85800" y="685800"/>
            <a:ext cx="10789920" cy="972373"/>
          </a:xfrm>
          <a:prstGeom prst="rect">
            <a:avLst/>
          </a:prstGeom>
          <a:ln>
            <a:noFill/>
          </a:ln>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85800" y="1828800"/>
            <a:ext cx="10789920" cy="43891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363200" y="6309360"/>
            <a:ext cx="1295400"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fld id="{8380909B-5CD7-4E10-93D5-3D93F3E305F0}" type="datetime1">
              <a:rPr lang="en-US" smtClean="0"/>
              <a:t>3/13/2026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0" y="6309360"/>
            <a:ext cx="1444752"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noChangeAspect="1"/>
          </p:cNvSpPr>
          <p:nvPr>
            <p:ph type="sldNum" sz="quarter" idx="4"/>
          </p:nvPr>
        </p:nvSpPr>
        <p:spPr>
          <a:xfrm>
            <a:off x="11644076" y="6309360"/>
            <a:ext cx="547924" cy="548640"/>
          </a:xfrm>
          <a:prstGeom prst="rect">
            <a:avLst/>
          </a:prstGeom>
          <a:solidFill>
            <a:schemeClr val="accent1"/>
          </a:solidFill>
        </p:spPr>
        <p:txBody>
          <a:bodyPr vert="horz" lIns="91440" tIns="45720" rIns="91440" bIns="45720" rtlCol="0" anchor="ctr"/>
          <a:lstStyle>
            <a:lvl1pPr algn="ctr" rtl="0">
              <a:defRPr sz="900" b="1" i="0">
                <a:solidFill>
                  <a:schemeClr val="accent5"/>
                </a:solidFill>
                <a:latin typeface="+mj-lt"/>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232122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hf hdr="0"/>
  <p:txStyles>
    <p:titleStyle>
      <a:lvl1pPr algn="l" defTabSz="914400" rtl="0" eaLnBrk="1" latinLnBrk="0" hangingPunct="1">
        <a:lnSpc>
          <a:spcPct val="80000"/>
        </a:lnSpc>
        <a:spcBef>
          <a:spcPct val="0"/>
        </a:spcBef>
        <a:buNone/>
        <a:defRPr sz="3600" b="1" i="0" kern="1200" spc="0" baseline="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accent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hyperlink" Target="mailto:sales@dragonsbreathsolar.co.uk" TargetMode="External"/><Relationship Id="rId5" Type="http://schemas.openxmlformats.org/officeDocument/2006/relationships/hyperlink" Target="https://dragonsbreathsolar.co.uk/product-category/solar-powered-street-lighting/" TargetMode="Externa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hyperlink" Target="mailto:sales@dragonsbreathsolar.co.uk" TargetMode="External"/><Relationship Id="rId5" Type="http://schemas.openxmlformats.org/officeDocument/2006/relationships/hyperlink" Target="https://dragonsbreathsolar.co.uk/product-category/solar-powered-street-lighting/" TargetMode="Externa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hyperlink" Target="mailto:sales@dragonsbreathsolar.co.uk" TargetMode="External"/><Relationship Id="rId5" Type="http://schemas.openxmlformats.org/officeDocument/2006/relationships/hyperlink" Target="https://dragonsbreathsolar.co.uk/product-category/solar-powered-street-lighting/" TargetMode="Externa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9.jpeg"/><Relationship Id="rId5" Type="http://schemas.openxmlformats.org/officeDocument/2006/relationships/hyperlink" Target="mailto:sales@dragonsbreathsolar.co.uk" TargetMode="External"/><Relationship Id="rId4" Type="http://schemas.openxmlformats.org/officeDocument/2006/relationships/hyperlink" Target="https://dragonsbreathsolar.co.uk/product-category/solar-powered-street-light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hyperlink" Target="mailto:sales@dragonsbreathsolar.co.uk" TargetMode="External"/><Relationship Id="rId5" Type="http://schemas.openxmlformats.org/officeDocument/2006/relationships/hyperlink" Target="https://dragonsbreathsolar.co.uk/product-category/solar-powered-street-lighting/" TargetMode="Externa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9.jpeg"/><Relationship Id="rId5" Type="http://schemas.openxmlformats.org/officeDocument/2006/relationships/hyperlink" Target="mailto:sales@dragonsbreathsolar.co.uk" TargetMode="External"/><Relationship Id="rId4" Type="http://schemas.openxmlformats.org/officeDocument/2006/relationships/hyperlink" Target="https://dragonsbreathsolar.co.uk/product-category/solar-powered-street-light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9.jpeg"/><Relationship Id="rId5" Type="http://schemas.openxmlformats.org/officeDocument/2006/relationships/hyperlink" Target="mailto:sales@dragonsbreathsolar.co.uk" TargetMode="External"/><Relationship Id="rId4" Type="http://schemas.openxmlformats.org/officeDocument/2006/relationships/hyperlink" Target="https://dragonsbreathsolar.co.uk/product-category/solar-powered-street-lighting/"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mailto:sales@dragonsbreathsolar.co.uk" TargetMode="External"/><Relationship Id="rId3" Type="http://schemas.openxmlformats.org/officeDocument/2006/relationships/image" Target="../media/image7.svg"/><Relationship Id="rId7" Type="http://schemas.openxmlformats.org/officeDocument/2006/relationships/hyperlink" Target="https://dragonsbreathsolar.co.uk/product-category/solar-powered-street-lighting/" TargetMode="External"/><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5.svg"/><Relationship Id="rId5" Type="http://schemas.openxmlformats.org/officeDocument/2006/relationships/image" Target="../media/image14.svg"/><Relationship Id="rId10" Type="http://schemas.openxmlformats.org/officeDocument/2006/relationships/image" Target="../media/image12.svg"/><Relationship Id="rId4" Type="http://schemas.openxmlformats.org/officeDocument/2006/relationships/image" Target="../media/image13.sv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sv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9.jpeg"/><Relationship Id="rId5" Type="http://schemas.openxmlformats.org/officeDocument/2006/relationships/hyperlink" Target="mailto:sales@dragonsbreathsolar.co.uk" TargetMode="External"/><Relationship Id="rId4" Type="http://schemas.openxmlformats.org/officeDocument/2006/relationships/hyperlink" Target="https://dragonsbreathsolar.co.uk/product-category/solar-powered-street-light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hyperlink" Target="mailto:sales@dragonsbreathsolar.co.uk" TargetMode="External"/><Relationship Id="rId5" Type="http://schemas.openxmlformats.org/officeDocument/2006/relationships/hyperlink" Target="https://dragonsbreathsolar.co.uk/product-category/solar-powered-street-lighting/" TargetMode="Externa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hyperlink" Target="mailto:sales@dragonsbreathsolar.co.uk" TargetMode="External"/><Relationship Id="rId5" Type="http://schemas.openxmlformats.org/officeDocument/2006/relationships/hyperlink" Target="https://dragonsbreathsolar.co.uk/product-category/solar-powered-street-lighting/" TargetMode="Externa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sv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21.svg"/><Relationship Id="rId11" Type="http://schemas.openxmlformats.org/officeDocument/2006/relationships/image" Target="../media/image9.jpeg"/><Relationship Id="rId5" Type="http://schemas.openxmlformats.org/officeDocument/2006/relationships/image" Target="../media/image20.svg"/><Relationship Id="rId10" Type="http://schemas.openxmlformats.org/officeDocument/2006/relationships/hyperlink" Target="mailto:sales@dragonsbreathsolar.co.uk" TargetMode="External"/><Relationship Id="rId4" Type="http://schemas.openxmlformats.org/officeDocument/2006/relationships/image" Target="../media/image19.svg"/><Relationship Id="rId9" Type="http://schemas.openxmlformats.org/officeDocument/2006/relationships/hyperlink" Target="https://dragonsbreathsolar.co.uk/product-category/solar-powered-street-light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753C4AE-4226-40D6-A39F-C1108B2E334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isually striking image of a modern city street at dusk, lined with sleek solar-powered street lights emitting a warm glow. The scene should convey a sense of innovation and sustainability, with clear skies and subtle greenery, emphasizing the integration of technology with urban infrastructure. The composition should allow for a centered title overlay and maintain a premium, forward-thinking aesthetic. No visible or implied text, letters, or words should appear anywhere in the image">
            <a:extLst>
              <a:ext uri="{FF2B5EF4-FFF2-40B4-BE49-F238E27FC236}">
                <a16:creationId xmlns:a16="http://schemas.microsoft.com/office/drawing/2014/main" id="{213564AE-D2BD-435D-93DD-D994DAC5D4D0}"/>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226585" y="3814917"/>
            <a:ext cx="1582993" cy="1582993"/>
          </a:xfrm>
          <a:prstGeom prst="rect">
            <a:avLst/>
          </a:prstGeom>
        </p:spPr>
      </p:pic>
      <p:sp>
        <p:nvSpPr>
          <p:cNvPr id="7" name="Slide Number Placeholder 6">
            <a:extLst>
              <a:ext uri="{FF2B5EF4-FFF2-40B4-BE49-F238E27FC236}">
                <a16:creationId xmlns:a16="http://schemas.microsoft.com/office/drawing/2014/main" id="{1567B55F-A566-0F6F-6693-0D3825CA26B4}"/>
              </a:ext>
            </a:extLst>
          </p:cNvPr>
          <p:cNvSpPr>
            <a:spLocks noGrp="1"/>
          </p:cNvSpPr>
          <p:nvPr>
            <p:ph type="sldNum" sz="quarter" idx="19"/>
          </p:nvPr>
        </p:nvSpPr>
        <p:spPr/>
        <p:txBody>
          <a:bodyPr/>
          <a:lstStyle/>
          <a:p>
            <a:fld id="{AEAA3239-9EA4-4A65-A281-97F994456D9F}" type="slidenum">
              <a:rPr lang="en-US" smtClean="0"/>
              <a:pPr/>
              <a:t>1</a:t>
            </a:fld>
            <a:endParaRPr lang="en-US" sz="900" dirty="0"/>
          </a:p>
        </p:txBody>
      </p:sp>
      <p:sp>
        <p:nvSpPr>
          <p:cNvPr id="10" name="TextBox 9">
            <a:extLst>
              <a:ext uri="{FF2B5EF4-FFF2-40B4-BE49-F238E27FC236}">
                <a16:creationId xmlns:a16="http://schemas.microsoft.com/office/drawing/2014/main" id="{89225591-0CF0-4868-B944-D015457C5CB1}"/>
              </a:ext>
            </a:extLst>
          </p:cNvPr>
          <p:cNvSpPr txBox="1"/>
          <p:nvPr/>
        </p:nvSpPr>
        <p:spPr>
          <a:xfrm>
            <a:off x="619125" y="757386"/>
            <a:ext cx="4391025" cy="2681882"/>
          </a:xfrm>
          <a:prstGeom prst="rect">
            <a:avLst/>
          </a:prstGeom>
          <a:noFill/>
        </p:spPr>
        <p:txBody>
          <a:bodyPr wrap="square" rtlCol="0">
            <a:normAutofit fontScale="92500"/>
          </a:bodyPr>
          <a:lstStyle/>
          <a:p>
            <a:pPr marL="0" algn="l">
              <a:buNone/>
            </a:pPr>
            <a:r>
              <a:rPr sz="4800" b="0" dirty="0">
                <a:solidFill>
                  <a:srgbClr val="105237"/>
                </a:solidFill>
                <a:effectLst/>
                <a:latin typeface="Avenir Next LT Pro" panose="020B0504020202020204" pitchFamily="34" charset="0"/>
              </a:rPr>
              <a:t>Illuminating the Future: Solar Street Lights</a:t>
            </a:r>
            <a:r>
              <a:rPr dirty="0">
                <a:effectLst/>
              </a:rPr>
              <a:t> </a:t>
            </a:r>
            <a:endParaRPr lang="en-GB" dirty="0"/>
          </a:p>
        </p:txBody>
      </p:sp>
      <p:sp>
        <p:nvSpPr>
          <p:cNvPr id="11" name="TextBox 10">
            <a:extLst>
              <a:ext uri="{FF2B5EF4-FFF2-40B4-BE49-F238E27FC236}">
                <a16:creationId xmlns:a16="http://schemas.microsoft.com/office/drawing/2014/main" id="{EAEFACEA-F4B2-488C-A096-54BCB3211216}"/>
              </a:ext>
            </a:extLst>
          </p:cNvPr>
          <p:cNvSpPr txBox="1"/>
          <p:nvPr/>
        </p:nvSpPr>
        <p:spPr>
          <a:xfrm>
            <a:off x="619125" y="3048000"/>
            <a:ext cx="4391025" cy="3687097"/>
          </a:xfrm>
          <a:prstGeom prst="rect">
            <a:avLst/>
          </a:prstGeom>
          <a:noFill/>
        </p:spPr>
        <p:txBody>
          <a:bodyPr wrap="square" rtlCol="0">
            <a:normAutofit/>
          </a:bodyPr>
          <a:lstStyle/>
          <a:p>
            <a:pPr marL="0" algn="l">
              <a:buNone/>
            </a:pPr>
            <a:r>
              <a:rPr sz="1800" b="0" dirty="0">
                <a:solidFill>
                  <a:srgbClr val="105237"/>
                </a:solidFill>
                <a:effectLst/>
                <a:latin typeface="Avenir Next LT Pro" panose="020B0504020202020204" pitchFamily="34" charset="0"/>
              </a:rPr>
              <a:t>Modern, sustainable lighting for smarter, safer cities</a:t>
            </a:r>
            <a:r>
              <a:rPr lang="en-GB" dirty="0"/>
              <a:t>.</a:t>
            </a:r>
          </a:p>
          <a:p>
            <a:pPr marL="0" algn="l">
              <a:buNone/>
            </a:pPr>
            <a:endParaRPr lang="en-GB" dirty="0"/>
          </a:p>
          <a:p>
            <a:r>
              <a:rPr lang="en-US" dirty="0">
                <a:solidFill>
                  <a:srgbClr val="105237"/>
                </a:solidFill>
                <a:latin typeface="Avenir Next LT Pro" panose="020B0504020202020204" pitchFamily="34" charset="0"/>
              </a:rPr>
              <a:t>Fundamentals of Solar Street Lighting</a:t>
            </a:r>
            <a:r>
              <a:rPr lang="en-US" dirty="0">
                <a:effectLst/>
              </a:rPr>
              <a:t> </a:t>
            </a:r>
          </a:p>
          <a:p>
            <a:pPr>
              <a:spcBef>
                <a:spcPts val="1500"/>
              </a:spcBef>
            </a:pPr>
            <a:r>
              <a:rPr lang="en-US" dirty="0">
                <a:solidFill>
                  <a:srgbClr val="105237"/>
                </a:solidFill>
                <a:latin typeface="Avenir Next LT Pro" panose="020B0504020202020204" pitchFamily="34" charset="0"/>
              </a:rPr>
              <a:t>• Types and Designs of Solar Street Lights</a:t>
            </a:r>
            <a:r>
              <a:rPr lang="en-US" dirty="0">
                <a:effectLst/>
              </a:rPr>
              <a:t> </a:t>
            </a:r>
          </a:p>
          <a:p>
            <a:pPr>
              <a:spcBef>
                <a:spcPts val="1500"/>
              </a:spcBef>
            </a:pPr>
            <a:r>
              <a:rPr lang="en-US" dirty="0">
                <a:solidFill>
                  <a:srgbClr val="105237"/>
                </a:solidFill>
                <a:latin typeface="Avenir Next LT Pro" panose="020B0504020202020204" pitchFamily="34" charset="0"/>
              </a:rPr>
              <a:t>• Advantages of Solar Street Lights</a:t>
            </a:r>
            <a:r>
              <a:rPr lang="en-US" dirty="0">
                <a:effectLst/>
              </a:rPr>
              <a:t> </a:t>
            </a:r>
          </a:p>
          <a:p>
            <a:pPr>
              <a:spcBef>
                <a:spcPts val="1500"/>
              </a:spcBef>
            </a:pPr>
            <a:r>
              <a:rPr lang="en-US" dirty="0">
                <a:solidFill>
                  <a:srgbClr val="105237"/>
                </a:solidFill>
                <a:latin typeface="Avenir Next LT Pro" panose="020B0504020202020204" pitchFamily="34" charset="0"/>
              </a:rPr>
              <a:t>• Challenges and Solutions in Implementation</a:t>
            </a:r>
            <a:r>
              <a:rPr lang="en-US" dirty="0">
                <a:effectLst/>
              </a:rPr>
              <a:t> </a:t>
            </a:r>
          </a:p>
          <a:p>
            <a:pPr>
              <a:spcBef>
                <a:spcPts val="1500"/>
              </a:spcBef>
            </a:pPr>
            <a:r>
              <a:rPr lang="en-US" dirty="0">
                <a:solidFill>
                  <a:srgbClr val="105237"/>
                </a:solidFill>
                <a:latin typeface="Avenir Next LT Pro" panose="020B0504020202020204" pitchFamily="34" charset="0"/>
              </a:rPr>
              <a:t>• Future Trends and Innovations</a:t>
            </a:r>
            <a:r>
              <a:rPr lang="en-US" dirty="0">
                <a:effectLst/>
              </a:rPr>
              <a:t> </a:t>
            </a:r>
            <a:endParaRPr lang="en-US" dirty="0"/>
          </a:p>
          <a:p>
            <a:pPr marL="0" algn="l">
              <a:buNone/>
            </a:pPr>
            <a:endParaRPr lang="en-GB" dirty="0"/>
          </a:p>
          <a:p>
            <a:pPr marL="0" algn="l">
              <a:buNone/>
            </a:pPr>
            <a:endParaRPr lang="en-GB" dirty="0">
              <a:effectLst/>
            </a:endParaRPr>
          </a:p>
        </p:txBody>
      </p:sp>
      <p:sp>
        <p:nvSpPr>
          <p:cNvPr id="3" name="TextBox 2">
            <a:extLst>
              <a:ext uri="{FF2B5EF4-FFF2-40B4-BE49-F238E27FC236}">
                <a16:creationId xmlns:a16="http://schemas.microsoft.com/office/drawing/2014/main" id="{0E46BEB0-6FAA-6B23-DDCC-3D1E1C628FC1}"/>
              </a:ext>
            </a:extLst>
          </p:cNvPr>
          <p:cNvSpPr txBox="1"/>
          <p:nvPr/>
        </p:nvSpPr>
        <p:spPr>
          <a:xfrm>
            <a:off x="7328022" y="6027003"/>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5"/>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6">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4" name="Picture 3">
            <a:extLst>
              <a:ext uri="{FF2B5EF4-FFF2-40B4-BE49-F238E27FC236}">
                <a16:creationId xmlns:a16="http://schemas.microsoft.com/office/drawing/2014/main" id="{FD592E36-979C-2C93-7A66-A2B7885B64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2447" y="6041582"/>
            <a:ext cx="547924" cy="80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007763"/>
      </p:ext>
    </p:extLst>
  </p:cSld>
  <p:clrMapOvr>
    <a:masterClrMapping/>
  </p:clrMapOvr>
  <mc:AlternateContent xmlns:mc="http://schemas.openxmlformats.org/markup-compatibility/2006" xmlns:p14="http://schemas.microsoft.com/office/powerpoint/2010/main">
    <mc:Choice Requires="p14">
      <p:transition spd="slow" p14:dur="8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E48E387-C5D6-447E-8059-90D14830436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77E9EB21-79B0-90D0-8019-21C002A36466}"/>
              </a:ext>
            </a:extLst>
          </p:cNvPr>
          <p:cNvSpPr>
            <a:spLocks noGrp="1"/>
          </p:cNvSpPr>
          <p:nvPr>
            <p:ph sz="quarter" idx="16"/>
          </p:nvPr>
        </p:nvSpPr>
        <p:spPr>
          <a:xfrm>
            <a:off x="619125" y="581025"/>
            <a:ext cx="10972800" cy="670470"/>
          </a:xfrm>
        </p:spPr>
        <p:txBody>
          <a:bodyPr>
            <a:normAutofit fontScale="77500" lnSpcReduction="20000"/>
          </a:bodyPr>
          <a:lstStyle/>
          <a:p>
            <a:pPr marL="0" indent="0" algn="l">
              <a:buNone/>
            </a:pPr>
            <a:r>
              <a:rPr sz="4800" dirty="0">
                <a:solidFill>
                  <a:srgbClr val="105237"/>
                </a:solidFill>
                <a:effectLst/>
                <a:latin typeface="Avenir Next LT Pro" panose="020B0504020202020204" pitchFamily="34" charset="0"/>
              </a:rPr>
              <a:t>Maintenance and Reliability</a:t>
            </a:r>
            <a:r>
              <a:rPr dirty="0">
                <a:effectLst/>
              </a:rPr>
              <a:t> </a:t>
            </a:r>
            <a:endParaRPr lang="en-GB" dirty="0"/>
          </a:p>
        </p:txBody>
      </p:sp>
      <p:sp>
        <p:nvSpPr>
          <p:cNvPr id="7" name="Slide Number Placeholder 6">
            <a:extLst>
              <a:ext uri="{FF2B5EF4-FFF2-40B4-BE49-F238E27FC236}">
                <a16:creationId xmlns:a16="http://schemas.microsoft.com/office/drawing/2014/main" id="{49B2BA13-D0F4-4B24-8EB7-26FCE6F23CDC}"/>
              </a:ext>
            </a:extLst>
          </p:cNvPr>
          <p:cNvSpPr>
            <a:spLocks noGrp="1"/>
          </p:cNvSpPr>
          <p:nvPr>
            <p:ph type="sldNum" sz="quarter" idx="19"/>
          </p:nvPr>
        </p:nvSpPr>
        <p:spPr/>
        <p:txBody>
          <a:bodyPr/>
          <a:lstStyle/>
          <a:p>
            <a:fld id="{AEAA3239-9EA4-4A65-A281-97F994456D9F}" type="slidenum">
              <a:rPr lang="en-US" smtClean="0"/>
              <a:pPr/>
              <a:t>10</a:t>
            </a:fld>
            <a:endParaRPr lang="en-US" sz="900" dirty="0"/>
          </a:p>
        </p:txBody>
      </p:sp>
      <p:sp>
        <p:nvSpPr>
          <p:cNvPr id="9" name="TextBox 8">
            <a:extLst>
              <a:ext uri="{FF2B5EF4-FFF2-40B4-BE49-F238E27FC236}">
                <a16:creationId xmlns:a16="http://schemas.microsoft.com/office/drawing/2014/main" id="{004F20D9-832C-42BF-9C3A-15A71A7338C3}"/>
              </a:ext>
            </a:extLst>
          </p:cNvPr>
          <p:cNvSpPr txBox="1"/>
          <p:nvPr/>
        </p:nvSpPr>
        <p:spPr>
          <a:xfrm>
            <a:off x="619124" y="2984325"/>
            <a:ext cx="4933530" cy="2003351"/>
          </a:xfrm>
          <a:prstGeom prst="rect">
            <a:avLst/>
          </a:prstGeom>
          <a:noFill/>
        </p:spPr>
        <p:txBody>
          <a:bodyPr wrap="square" rtlCol="0">
            <a:normAutofit/>
          </a:bodyPr>
          <a:lstStyle/>
          <a:p>
            <a:pPr marL="0" algn="l">
              <a:spcAft>
                <a:spcPts val="900"/>
              </a:spcAft>
              <a:buNone/>
            </a:pPr>
            <a:r>
              <a:rPr sz="1425" b="1" dirty="0">
                <a:solidFill>
                  <a:srgbClr val="105237"/>
                </a:solidFill>
                <a:effectLst/>
                <a:latin typeface="Avenir Next LT Pro" panose="020B0504020202020204" pitchFamily="34" charset="0"/>
              </a:rPr>
              <a:t>Regular Cleaning</a:t>
            </a:r>
            <a:endParaRPr lang="en-GB" sz="1425" b="1" dirty="0">
              <a:solidFill>
                <a:srgbClr val="105237"/>
              </a:solidFill>
              <a:latin typeface="Avenir Next LT Pro" panose="020B0504020202020204" pitchFamily="34" charset="0"/>
            </a:endParaRPr>
          </a:p>
          <a:p>
            <a:pPr marL="0" algn="l">
              <a:buNone/>
            </a:pPr>
            <a:r>
              <a:rPr lang="en-GB" sz="1600" b="0" dirty="0">
                <a:solidFill>
                  <a:srgbClr val="105237"/>
                </a:solidFill>
                <a:effectLst/>
              </a:rPr>
              <a:t>Self cleaning glass will </a:t>
            </a:r>
            <a:r>
              <a:rPr sz="1600" b="0" dirty="0">
                <a:solidFill>
                  <a:srgbClr val="105237"/>
                </a:solidFill>
                <a:effectLst/>
              </a:rPr>
              <a:t>Improve panel yield; </a:t>
            </a:r>
            <a:r>
              <a:rPr lang="en-GB" sz="1600" b="0" dirty="0">
                <a:solidFill>
                  <a:srgbClr val="105237"/>
                </a:solidFill>
                <a:effectLst/>
              </a:rPr>
              <a:t>rainwater will remove</a:t>
            </a:r>
            <a:r>
              <a:rPr sz="1600" b="0" dirty="0">
                <a:solidFill>
                  <a:srgbClr val="105237"/>
                </a:solidFill>
                <a:effectLst/>
              </a:rPr>
              <a:t> soiling</a:t>
            </a:r>
            <a:endParaRPr lang="en-GB" sz="1600" dirty="0"/>
          </a:p>
        </p:txBody>
      </p:sp>
      <p:sp>
        <p:nvSpPr>
          <p:cNvPr id="12" name="TextBox 11">
            <a:extLst>
              <a:ext uri="{FF2B5EF4-FFF2-40B4-BE49-F238E27FC236}">
                <a16:creationId xmlns:a16="http://schemas.microsoft.com/office/drawing/2014/main" id="{278270FD-DCFB-40DC-8CE4-B57C66BBE903}"/>
              </a:ext>
            </a:extLst>
          </p:cNvPr>
          <p:cNvSpPr txBox="1"/>
          <p:nvPr/>
        </p:nvSpPr>
        <p:spPr>
          <a:xfrm>
            <a:off x="533400" y="4060957"/>
            <a:ext cx="4933530" cy="1710578"/>
          </a:xfrm>
          <a:prstGeom prst="rect">
            <a:avLst/>
          </a:prstGeom>
          <a:noFill/>
        </p:spPr>
        <p:txBody>
          <a:bodyPr wrap="square" rtlCol="0">
            <a:normAutofit/>
          </a:bodyPr>
          <a:lstStyle/>
          <a:p>
            <a:pPr marL="0" algn="l">
              <a:spcAft>
                <a:spcPts val="1800"/>
              </a:spcAft>
              <a:buNone/>
            </a:pPr>
            <a:r>
              <a:rPr dirty="0">
                <a:effectLst/>
              </a:rPr>
              <a:t> </a:t>
            </a:r>
            <a:r>
              <a:rPr sz="1425" b="1" dirty="0">
                <a:solidFill>
                  <a:srgbClr val="105237"/>
                </a:solidFill>
                <a:effectLst/>
                <a:latin typeface="Avenir Next LT Pro" panose="020B0504020202020204" pitchFamily="34" charset="0"/>
              </a:rPr>
              <a:t>Proactive Maintenance Impact</a:t>
            </a:r>
            <a:endParaRPr lang="en-GB" sz="1425" b="1" dirty="0">
              <a:solidFill>
                <a:srgbClr val="105237"/>
              </a:solidFill>
              <a:effectLst/>
              <a:latin typeface="Avenir Next LT Pro" panose="020B0504020202020204" pitchFamily="34" charset="0"/>
            </a:endParaRPr>
          </a:p>
          <a:p>
            <a:pPr marL="0" algn="l">
              <a:buNone/>
            </a:pPr>
            <a:r>
              <a:rPr sz="1600" b="0" dirty="0">
                <a:solidFill>
                  <a:srgbClr val="105237"/>
                </a:solidFill>
                <a:effectLst/>
              </a:rPr>
              <a:t>Studies show ~30% longer lifespan and higher uptime</a:t>
            </a:r>
            <a:r>
              <a:rPr lang="en-GB" sz="1600" dirty="0">
                <a:solidFill>
                  <a:srgbClr val="105237"/>
                </a:solidFill>
              </a:rPr>
              <a:t> by using UK designed &amp; produced products</a:t>
            </a:r>
            <a:endParaRPr lang="en-GB" sz="1600" dirty="0"/>
          </a:p>
        </p:txBody>
      </p:sp>
      <p:pic>
        <p:nvPicPr>
          <p:cNvPr id="3" name="Picture 2">
            <a:extLst>
              <a:ext uri="{FF2B5EF4-FFF2-40B4-BE49-F238E27FC236}">
                <a16:creationId xmlns:a16="http://schemas.microsoft.com/office/drawing/2014/main" id="{039A7B58-D682-2ABC-5FF0-76621748E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071" y="1242840"/>
            <a:ext cx="3864462" cy="4625464"/>
          </a:xfrm>
          <a:prstGeom prst="rect">
            <a:avLst/>
          </a:prstGeom>
        </p:spPr>
      </p:pic>
      <p:sp>
        <p:nvSpPr>
          <p:cNvPr id="5" name="TextBox 4">
            <a:extLst>
              <a:ext uri="{FF2B5EF4-FFF2-40B4-BE49-F238E27FC236}">
                <a16:creationId xmlns:a16="http://schemas.microsoft.com/office/drawing/2014/main" id="{6CFA84C1-6E1E-F334-FB7E-ACF16B207E2D}"/>
              </a:ext>
            </a:extLst>
          </p:cNvPr>
          <p:cNvSpPr txBox="1"/>
          <p:nvPr/>
        </p:nvSpPr>
        <p:spPr>
          <a:xfrm>
            <a:off x="6725071" y="5877295"/>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5"/>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6">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13" name="Picture 12">
            <a:extLst>
              <a:ext uri="{FF2B5EF4-FFF2-40B4-BE49-F238E27FC236}">
                <a16:creationId xmlns:a16="http://schemas.microsoft.com/office/drawing/2014/main" id="{A2C68F97-D917-46CA-71DC-A6E4CF62AD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1609" y="5877295"/>
            <a:ext cx="547924" cy="80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2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7C7B0ED-254E-44D5-A37B-CA2496CD770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C95BCB33-D582-5D4A-046D-96B5A31D9175}"/>
              </a:ext>
            </a:extLst>
          </p:cNvPr>
          <p:cNvSpPr>
            <a:spLocks noGrp="1"/>
          </p:cNvSpPr>
          <p:nvPr>
            <p:ph type="sldNum" sz="quarter" idx="19"/>
          </p:nvPr>
        </p:nvSpPr>
        <p:spPr/>
        <p:txBody>
          <a:bodyPr/>
          <a:lstStyle/>
          <a:p>
            <a:fld id="{AEAA3239-9EA4-4A65-A281-97F994456D9F}" type="slidenum">
              <a:rPr lang="en-US" smtClean="0"/>
              <a:pPr/>
              <a:t>11</a:t>
            </a:fld>
            <a:endParaRPr lang="en-US" sz="900" dirty="0"/>
          </a:p>
        </p:txBody>
      </p:sp>
      <p:pic>
        <p:nvPicPr>
          <p:cNvPr id="10" name="Graphic 9" descr="A vector illustration icon of a cityscape with solar streetlights integrated along roads, representing urban planning integration, designed with a transparent background">
            <a:extLst>
              <a:ext uri="{FF2B5EF4-FFF2-40B4-BE49-F238E27FC236}">
                <a16:creationId xmlns:a16="http://schemas.microsoft.com/office/drawing/2014/main" id="{6F81DDFF-99A4-45CC-9D3E-B658D644FA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42503" y="2091404"/>
            <a:ext cx="1850284" cy="1402086"/>
          </a:xfrm>
          <a:prstGeom prst="rect">
            <a:avLst/>
          </a:prstGeom>
        </p:spPr>
      </p:pic>
      <p:sp>
        <p:nvSpPr>
          <p:cNvPr id="12" name="TextBox 11">
            <a:extLst>
              <a:ext uri="{FF2B5EF4-FFF2-40B4-BE49-F238E27FC236}">
                <a16:creationId xmlns:a16="http://schemas.microsoft.com/office/drawing/2014/main" id="{C48E110A-01BA-4A45-970E-C6DF6ADB253C}"/>
              </a:ext>
            </a:extLst>
          </p:cNvPr>
          <p:cNvSpPr txBox="1"/>
          <p:nvPr/>
        </p:nvSpPr>
        <p:spPr>
          <a:xfrm>
            <a:off x="372316" y="385763"/>
            <a:ext cx="10955535" cy="502890"/>
          </a:xfrm>
          <a:prstGeom prst="rect">
            <a:avLst/>
          </a:prstGeom>
          <a:noFill/>
        </p:spPr>
        <p:txBody>
          <a:bodyPr wrap="square" rtlCol="0">
            <a:normAutofit fontScale="92500" lnSpcReduction="20000"/>
          </a:bodyPr>
          <a:lstStyle/>
          <a:p>
            <a:pPr marL="0" algn="l">
              <a:buNone/>
            </a:pPr>
            <a:r>
              <a:rPr sz="3600" b="0" dirty="0">
                <a:solidFill>
                  <a:srgbClr val="105237"/>
                </a:solidFill>
                <a:effectLst/>
                <a:latin typeface="Avenir Next LT Pro" panose="020B0504020202020204" pitchFamily="34" charset="0"/>
              </a:rPr>
              <a:t>Strategies for Large-Scale Adoption</a:t>
            </a:r>
            <a:r>
              <a:rPr dirty="0">
                <a:effectLst/>
              </a:rPr>
              <a:t> </a:t>
            </a:r>
            <a:endParaRPr lang="en-GB" dirty="0"/>
          </a:p>
        </p:txBody>
      </p:sp>
      <p:sp>
        <p:nvSpPr>
          <p:cNvPr id="13" name="TextBox 12">
            <a:extLst>
              <a:ext uri="{FF2B5EF4-FFF2-40B4-BE49-F238E27FC236}">
                <a16:creationId xmlns:a16="http://schemas.microsoft.com/office/drawing/2014/main" id="{E08C0DB3-E87E-4716-B1B1-AEA4F9240FC0}"/>
              </a:ext>
            </a:extLst>
          </p:cNvPr>
          <p:cNvSpPr txBox="1"/>
          <p:nvPr/>
        </p:nvSpPr>
        <p:spPr>
          <a:xfrm>
            <a:off x="372316" y="1118505"/>
            <a:ext cx="3408312" cy="4620990"/>
          </a:xfrm>
          <a:prstGeom prst="rect">
            <a:avLst/>
          </a:prstGeom>
          <a:noFill/>
        </p:spPr>
        <p:txBody>
          <a:bodyPr wrap="square" rtlCol="0">
            <a:normAutofit lnSpcReduction="10000"/>
          </a:bodyPr>
          <a:lstStyle/>
          <a:p>
            <a:pPr marL="0" algn="l">
              <a:buNone/>
            </a:pPr>
            <a:r>
              <a:rPr b="1" dirty="0">
                <a:solidFill>
                  <a:srgbClr val="105237"/>
                </a:solidFill>
                <a:effectLst/>
                <a:latin typeface="+mj-lt"/>
              </a:rPr>
              <a:t>Incentives</a:t>
            </a:r>
            <a:r>
              <a:rPr dirty="0">
                <a:effectLst/>
                <a:latin typeface="+mj-lt"/>
              </a:rPr>
              <a:t> </a:t>
            </a:r>
          </a:p>
          <a:p>
            <a:pPr marL="0" algn="l">
              <a:spcBef>
                <a:spcPts val="600"/>
              </a:spcBef>
              <a:buNone/>
            </a:pPr>
            <a:r>
              <a:rPr lang="en-GB" sz="1400" b="0" dirty="0">
                <a:solidFill>
                  <a:srgbClr val="105237"/>
                </a:solidFill>
                <a:effectLst/>
              </a:rPr>
              <a:t>One off cost</a:t>
            </a:r>
            <a:r>
              <a:rPr sz="1400" b="0" dirty="0">
                <a:solidFill>
                  <a:srgbClr val="105237"/>
                </a:solidFill>
                <a:effectLst/>
              </a:rPr>
              <a:t> for solar street lighting projects.</a:t>
            </a:r>
            <a:endParaRPr sz="1400" dirty="0">
              <a:effectLst/>
            </a:endParaRPr>
          </a:p>
          <a:p>
            <a:pPr marL="0" algn="l">
              <a:spcBef>
                <a:spcPts val="1200"/>
              </a:spcBef>
              <a:buNone/>
            </a:pPr>
            <a:r>
              <a:rPr b="1" dirty="0">
                <a:solidFill>
                  <a:srgbClr val="105237"/>
                </a:solidFill>
                <a:effectLst/>
                <a:latin typeface="+mj-lt"/>
              </a:rPr>
              <a:t>Public-Private Partnerships</a:t>
            </a:r>
            <a:r>
              <a:rPr dirty="0">
                <a:effectLst/>
                <a:latin typeface="+mj-lt"/>
              </a:rPr>
              <a:t> </a:t>
            </a:r>
          </a:p>
          <a:p>
            <a:pPr marL="0" algn="l">
              <a:spcBef>
                <a:spcPts val="600"/>
              </a:spcBef>
              <a:buNone/>
            </a:pPr>
            <a:r>
              <a:rPr sz="1400" b="0" dirty="0">
                <a:solidFill>
                  <a:srgbClr val="105237"/>
                </a:solidFill>
                <a:effectLst/>
              </a:rPr>
              <a:t>Collaboration between government and private sector enables resource sharing and efficient project execution.</a:t>
            </a:r>
            <a:endParaRPr lang="en-GB" sz="1400" b="0" dirty="0">
              <a:solidFill>
                <a:srgbClr val="105237"/>
              </a:solidFill>
            </a:endParaRPr>
          </a:p>
          <a:p>
            <a:endParaRPr lang="en-US" sz="2400" b="1" dirty="0">
              <a:solidFill>
                <a:srgbClr val="105237"/>
              </a:solidFill>
              <a:effectLst/>
              <a:latin typeface="Avenir Next LT Pro" panose="020B0504020202020204" pitchFamily="34" charset="0"/>
            </a:endParaRPr>
          </a:p>
          <a:p>
            <a:r>
              <a:rPr lang="en-US" b="1" dirty="0">
                <a:solidFill>
                  <a:srgbClr val="105237"/>
                </a:solidFill>
                <a:effectLst/>
                <a:latin typeface="+mj-lt"/>
              </a:rPr>
              <a:t>Urban Planning Integration</a:t>
            </a:r>
            <a:r>
              <a:rPr lang="en-US" dirty="0">
                <a:effectLst/>
                <a:latin typeface="+mj-lt"/>
              </a:rPr>
              <a:t> </a:t>
            </a:r>
          </a:p>
          <a:p>
            <a:pPr>
              <a:spcBef>
                <a:spcPts val="600"/>
              </a:spcBef>
            </a:pPr>
            <a:r>
              <a:rPr lang="en-US" sz="1400" dirty="0">
                <a:solidFill>
                  <a:srgbClr val="105237"/>
                </a:solidFill>
              </a:rPr>
              <a:t>Incorporating solar lighting into development project ensures long-term sustainability and infrastructure alignment.</a:t>
            </a:r>
          </a:p>
          <a:p>
            <a:endParaRPr lang="en-US" sz="2000" b="1" dirty="0">
              <a:solidFill>
                <a:srgbClr val="105237"/>
              </a:solidFill>
            </a:endParaRPr>
          </a:p>
          <a:p>
            <a:r>
              <a:rPr lang="en-US" b="1" dirty="0">
                <a:solidFill>
                  <a:srgbClr val="105237"/>
                </a:solidFill>
                <a:latin typeface="+mj-lt"/>
              </a:rPr>
              <a:t>Educational Campaigns</a:t>
            </a:r>
            <a:r>
              <a:rPr lang="en-US" dirty="0">
                <a:latin typeface="+mj-lt"/>
              </a:rPr>
              <a:t> </a:t>
            </a:r>
          </a:p>
          <a:p>
            <a:pPr>
              <a:spcBef>
                <a:spcPts val="600"/>
              </a:spcBef>
            </a:pPr>
            <a:r>
              <a:rPr lang="en-US" sz="1400" b="0" dirty="0">
                <a:solidFill>
                  <a:srgbClr val="105237"/>
                </a:solidFill>
                <a:effectLst/>
                <a:latin typeface="Avenir Next LT Pro" panose="020B0504020202020204" pitchFamily="34" charset="0"/>
              </a:rPr>
              <a:t>Community outreach increases awareness, acceptance, and proper usage of solar street lighting</a:t>
            </a:r>
            <a:endParaRPr lang="en-US" sz="1400" dirty="0">
              <a:effectLst/>
            </a:endParaRPr>
          </a:p>
          <a:p>
            <a:pPr marL="0" algn="l">
              <a:spcBef>
                <a:spcPts val="600"/>
              </a:spcBef>
              <a:buNone/>
            </a:pPr>
            <a:endParaRPr lang="en-GB" dirty="0"/>
          </a:p>
        </p:txBody>
      </p:sp>
      <p:sp>
        <p:nvSpPr>
          <p:cNvPr id="15" name="TextBox 14">
            <a:extLst>
              <a:ext uri="{FF2B5EF4-FFF2-40B4-BE49-F238E27FC236}">
                <a16:creationId xmlns:a16="http://schemas.microsoft.com/office/drawing/2014/main" id="{2886824C-1FB5-48E0-863C-A5427731C2F1}"/>
              </a:ext>
            </a:extLst>
          </p:cNvPr>
          <p:cNvSpPr txBox="1"/>
          <p:nvPr/>
        </p:nvSpPr>
        <p:spPr>
          <a:xfrm>
            <a:off x="4152944" y="3716508"/>
            <a:ext cx="3408312" cy="1386434"/>
          </a:xfrm>
          <a:prstGeom prst="rect">
            <a:avLst/>
          </a:prstGeom>
          <a:noFill/>
        </p:spPr>
        <p:txBody>
          <a:bodyPr wrap="square" rtlCol="0">
            <a:normAutofit/>
          </a:bodyPr>
          <a:lstStyle/>
          <a:p>
            <a:pPr marL="0" algn="l">
              <a:spcBef>
                <a:spcPts val="1200"/>
              </a:spcBef>
              <a:buNone/>
            </a:pPr>
            <a:r>
              <a:rPr b="1" dirty="0">
                <a:solidFill>
                  <a:srgbClr val="105237"/>
                </a:solidFill>
                <a:effectLst/>
                <a:latin typeface="+mj-lt"/>
              </a:rPr>
              <a:t>Stakeholder Guidance</a:t>
            </a:r>
            <a:r>
              <a:rPr dirty="0">
                <a:effectLst/>
                <a:latin typeface="+mj-lt"/>
              </a:rPr>
              <a:t> </a:t>
            </a:r>
          </a:p>
          <a:p>
            <a:pPr marL="0" algn="l">
              <a:spcBef>
                <a:spcPts val="600"/>
              </a:spcBef>
              <a:buNone/>
            </a:pPr>
            <a:r>
              <a:rPr sz="1350" b="0" dirty="0">
                <a:solidFill>
                  <a:srgbClr val="105237"/>
                </a:solidFill>
                <a:effectLst/>
                <a:latin typeface="Avenir Next LT Pro" panose="020B0504020202020204" pitchFamily="34" charset="0"/>
              </a:rPr>
              <a:t>Strategic pillars provide a roadmap for policy makers and business leaders to plan and scale adoption.</a:t>
            </a:r>
            <a:r>
              <a:rPr dirty="0">
                <a:effectLst/>
              </a:rPr>
              <a:t> </a:t>
            </a:r>
            <a:endParaRPr lang="en-GB" dirty="0"/>
          </a:p>
        </p:txBody>
      </p:sp>
      <p:sp>
        <p:nvSpPr>
          <p:cNvPr id="4" name="TextBox 3">
            <a:extLst>
              <a:ext uri="{FF2B5EF4-FFF2-40B4-BE49-F238E27FC236}">
                <a16:creationId xmlns:a16="http://schemas.microsoft.com/office/drawing/2014/main" id="{8F1A9750-E510-3579-511E-F7CC9B6158F9}"/>
              </a:ext>
            </a:extLst>
          </p:cNvPr>
          <p:cNvSpPr txBox="1"/>
          <p:nvPr/>
        </p:nvSpPr>
        <p:spPr>
          <a:xfrm>
            <a:off x="7489947" y="6027003"/>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5"/>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6">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5" name="Picture 4">
            <a:extLst>
              <a:ext uri="{FF2B5EF4-FFF2-40B4-BE49-F238E27FC236}">
                <a16:creationId xmlns:a16="http://schemas.microsoft.com/office/drawing/2014/main" id="{C7B4019B-B3BE-80A7-B88F-EB4670C185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86961" y="6063861"/>
            <a:ext cx="547924" cy="80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322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180E22F-5E74-489A-8993-F3814C79C06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50464F2-6ED4-BD8B-61A6-A6E854812E96}"/>
              </a:ext>
            </a:extLst>
          </p:cNvPr>
          <p:cNvSpPr>
            <a:spLocks noGrp="1"/>
          </p:cNvSpPr>
          <p:nvPr>
            <p:ph sz="quarter" idx="16"/>
          </p:nvPr>
        </p:nvSpPr>
        <p:spPr>
          <a:xfrm>
            <a:off x="733425" y="1019175"/>
            <a:ext cx="10953750" cy="1401960"/>
          </a:xfrm>
        </p:spPr>
        <p:txBody>
          <a:bodyPr>
            <a:normAutofit fontScale="92500"/>
          </a:bodyPr>
          <a:lstStyle/>
          <a:p>
            <a:pPr marL="0" indent="0" algn="l">
              <a:spcBef>
                <a:spcPts val="450"/>
              </a:spcBef>
              <a:buNone/>
            </a:pPr>
            <a:r>
              <a:rPr sz="4800" dirty="0">
                <a:solidFill>
                  <a:srgbClr val="105237"/>
                </a:solidFill>
                <a:effectLst/>
                <a:latin typeface="Avenir Next LT Pro" panose="020B0504020202020204" pitchFamily="34" charset="0"/>
              </a:rPr>
              <a:t>Conclusion: Embracing Solar Street Lights</a:t>
            </a:r>
            <a:r>
              <a:rPr dirty="0">
                <a:effectLst/>
              </a:rPr>
              <a:t> </a:t>
            </a:r>
            <a:endParaRPr lang="en-GB" dirty="0"/>
          </a:p>
        </p:txBody>
      </p:sp>
      <p:sp>
        <p:nvSpPr>
          <p:cNvPr id="7" name="Slide Number Placeholder 6">
            <a:extLst>
              <a:ext uri="{FF2B5EF4-FFF2-40B4-BE49-F238E27FC236}">
                <a16:creationId xmlns:a16="http://schemas.microsoft.com/office/drawing/2014/main" id="{0C7E13A9-BFFD-1281-02C2-A263F4FDE685}"/>
              </a:ext>
            </a:extLst>
          </p:cNvPr>
          <p:cNvSpPr>
            <a:spLocks noGrp="1"/>
          </p:cNvSpPr>
          <p:nvPr>
            <p:ph type="sldNum" sz="quarter" idx="19"/>
          </p:nvPr>
        </p:nvSpPr>
        <p:spPr/>
        <p:txBody>
          <a:bodyPr/>
          <a:lstStyle/>
          <a:p>
            <a:fld id="{AEAA3239-9EA4-4A65-A281-97F994456D9F}" type="slidenum">
              <a:rPr lang="en-US" smtClean="0"/>
              <a:pPr/>
              <a:t>12</a:t>
            </a:fld>
            <a:endParaRPr lang="en-US" sz="900" dirty="0"/>
          </a:p>
        </p:txBody>
      </p:sp>
      <p:sp>
        <p:nvSpPr>
          <p:cNvPr id="9" name="TextBox 8">
            <a:extLst>
              <a:ext uri="{FF2B5EF4-FFF2-40B4-BE49-F238E27FC236}">
                <a16:creationId xmlns:a16="http://schemas.microsoft.com/office/drawing/2014/main" id="{9D75DB65-F833-4F4C-B362-2D8675FC2C39}"/>
              </a:ext>
            </a:extLst>
          </p:cNvPr>
          <p:cNvSpPr txBox="1"/>
          <p:nvPr/>
        </p:nvSpPr>
        <p:spPr>
          <a:xfrm>
            <a:off x="733425" y="1878487"/>
            <a:ext cx="10953750" cy="3578416"/>
          </a:xfrm>
          <a:prstGeom prst="rect">
            <a:avLst/>
          </a:prstGeom>
          <a:noFill/>
        </p:spPr>
        <p:txBody>
          <a:bodyPr wrap="square" rtlCol="0">
            <a:normAutofit/>
          </a:bodyPr>
          <a:lstStyle/>
          <a:p>
            <a:pPr marL="0" algn="l">
              <a:buNone/>
            </a:pPr>
            <a:endParaRPr lang="en-GB" sz="1800" dirty="0">
              <a:solidFill>
                <a:srgbClr val="105237"/>
              </a:solidFill>
              <a:effectLst/>
              <a:latin typeface="Avenir Next LT Pro" panose="020B0504020202020204" pitchFamily="34" charset="0"/>
            </a:endParaRPr>
          </a:p>
          <a:p>
            <a:pPr marL="0" algn="l">
              <a:buNone/>
            </a:pPr>
            <a:r>
              <a:rPr sz="1800" dirty="0">
                <a:solidFill>
                  <a:srgbClr val="105237"/>
                </a:solidFill>
                <a:effectLst/>
              </a:rPr>
              <a:t>In summary, solar street lights represent a transformative innovation that combines environmental benefits, cost savings, and enhanced urban safety. By overcoming technical challenges and integrating smart technologies, these lights pave the way for more sustainable and efficient cityscapes. Embracing this technology is essential for a cleaner, safer, and smarter future.</a:t>
            </a:r>
            <a:endParaRPr lang="en-GB" dirty="0"/>
          </a:p>
          <a:p>
            <a:pPr marL="0" algn="l">
              <a:buNone/>
            </a:pPr>
            <a:endParaRPr lang="en-GB" dirty="0"/>
          </a:p>
          <a:p>
            <a:pPr>
              <a:spcBef>
                <a:spcPts val="900"/>
              </a:spcBef>
            </a:pPr>
            <a:r>
              <a:rPr lang="en-US" dirty="0">
                <a:solidFill>
                  <a:srgbClr val="105237"/>
                </a:solidFill>
              </a:rPr>
              <a:t>Solar streetlights connect with sensors to optimize lighting based on pedestrian flow.</a:t>
            </a:r>
            <a:r>
              <a:rPr lang="en-US" dirty="0">
                <a:effectLst/>
              </a:rPr>
              <a:t> </a:t>
            </a:r>
          </a:p>
          <a:p>
            <a:pPr>
              <a:spcBef>
                <a:spcPts val="900"/>
              </a:spcBef>
            </a:pPr>
            <a:endParaRPr lang="en-US" dirty="0"/>
          </a:p>
          <a:p>
            <a:r>
              <a:rPr lang="en-US" dirty="0">
                <a:solidFill>
                  <a:srgbClr val="105237"/>
                </a:solidFill>
              </a:rPr>
              <a:t>Lighting adapts in real-time improving visibility and reducing crime.</a:t>
            </a:r>
            <a:r>
              <a:rPr lang="en-US" dirty="0">
                <a:effectLst/>
              </a:rPr>
              <a:t> </a:t>
            </a:r>
            <a:endParaRPr lang="en-US" dirty="0"/>
          </a:p>
          <a:p>
            <a:pPr marL="0" algn="l">
              <a:buNone/>
            </a:pPr>
            <a:endParaRPr lang="en-GB" dirty="0"/>
          </a:p>
        </p:txBody>
      </p:sp>
      <p:sp>
        <p:nvSpPr>
          <p:cNvPr id="10" name="TextBox 9">
            <a:extLst>
              <a:ext uri="{FF2B5EF4-FFF2-40B4-BE49-F238E27FC236}">
                <a16:creationId xmlns:a16="http://schemas.microsoft.com/office/drawing/2014/main" id="{B6C85781-6FAB-F18E-544A-5984886BDB89}"/>
              </a:ext>
            </a:extLst>
          </p:cNvPr>
          <p:cNvSpPr txBox="1"/>
          <p:nvPr/>
        </p:nvSpPr>
        <p:spPr>
          <a:xfrm>
            <a:off x="7395087" y="5977843"/>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4"/>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5">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11" name="Picture 10">
            <a:extLst>
              <a:ext uri="{FF2B5EF4-FFF2-40B4-BE49-F238E27FC236}">
                <a16:creationId xmlns:a16="http://schemas.microsoft.com/office/drawing/2014/main" id="{8F0381DF-8176-A1F2-9F0A-76E7BDA46E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4762" y="5981969"/>
            <a:ext cx="547924" cy="801837"/>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9B2F5551-D7A9-1FEA-8F87-6B054A4DB72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954296" y="4195618"/>
            <a:ext cx="608217" cy="645078"/>
          </a:xfrm>
          <a:prstGeom prst="rect">
            <a:avLst/>
          </a:prstGeom>
        </p:spPr>
      </p:pic>
    </p:spTree>
    <p:extLst>
      <p:ext uri="{BB962C8B-B14F-4D97-AF65-F5344CB8AC3E}">
        <p14:creationId xmlns:p14="http://schemas.microsoft.com/office/powerpoint/2010/main" val="21423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6B70476-F6BC-46C7-9FF2-C7FB21D54D5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clean, modern photograph of a sunlit urban street lined with solar-powered street lights, showing a clear sky and green landscaping. The composition should allow for prominent overlay text and convey a sense of innovation, sustainability, and forward-thinking urban design. No visible or implied text, letters, or words should appear anywhere in the image">
            <a:extLst>
              <a:ext uri="{FF2B5EF4-FFF2-40B4-BE49-F238E27FC236}">
                <a16:creationId xmlns:a16="http://schemas.microsoft.com/office/drawing/2014/main" id="{6EA946BC-85F6-47FF-9017-5230DB1F7D32}"/>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2084879" y="2667000"/>
            <a:ext cx="1208926" cy="1524000"/>
          </a:xfrm>
          <a:prstGeom prst="rect">
            <a:avLst/>
          </a:prstGeom>
        </p:spPr>
      </p:pic>
      <p:sp>
        <p:nvSpPr>
          <p:cNvPr id="7" name="Slide Number Placeholder 6">
            <a:extLst>
              <a:ext uri="{FF2B5EF4-FFF2-40B4-BE49-F238E27FC236}">
                <a16:creationId xmlns:a16="http://schemas.microsoft.com/office/drawing/2014/main" id="{2474CFB6-E6F2-EF9E-0485-33FD1A2BB949}"/>
              </a:ext>
            </a:extLst>
          </p:cNvPr>
          <p:cNvSpPr>
            <a:spLocks noGrp="1"/>
          </p:cNvSpPr>
          <p:nvPr>
            <p:ph type="sldNum" sz="quarter" idx="19"/>
          </p:nvPr>
        </p:nvSpPr>
        <p:spPr/>
        <p:txBody>
          <a:bodyPr/>
          <a:lstStyle/>
          <a:p>
            <a:fld id="{AEAA3239-9EA4-4A65-A281-97F994456D9F}" type="slidenum">
              <a:rPr lang="en-US" smtClean="0"/>
              <a:pPr/>
              <a:t>2</a:t>
            </a:fld>
            <a:endParaRPr lang="en-US" sz="900" dirty="0"/>
          </a:p>
        </p:txBody>
      </p:sp>
      <p:sp>
        <p:nvSpPr>
          <p:cNvPr id="10" name="TextBox 9">
            <a:extLst>
              <a:ext uri="{FF2B5EF4-FFF2-40B4-BE49-F238E27FC236}">
                <a16:creationId xmlns:a16="http://schemas.microsoft.com/office/drawing/2014/main" id="{7807B8DF-71B0-43FE-898A-EDE088EF97F9}"/>
              </a:ext>
            </a:extLst>
          </p:cNvPr>
          <p:cNvSpPr txBox="1"/>
          <p:nvPr/>
        </p:nvSpPr>
        <p:spPr>
          <a:xfrm>
            <a:off x="5343525" y="1343025"/>
            <a:ext cx="6477000" cy="609600"/>
          </a:xfrm>
          <a:prstGeom prst="rect">
            <a:avLst/>
          </a:prstGeom>
          <a:noFill/>
        </p:spPr>
        <p:txBody>
          <a:bodyPr wrap="square" rtlCol="0">
            <a:normAutofit fontScale="85000" lnSpcReduction="20000"/>
          </a:bodyPr>
          <a:lstStyle/>
          <a:p>
            <a:pPr marL="0" algn="l">
              <a:buNone/>
            </a:pPr>
            <a:r>
              <a:rPr sz="4800" dirty="0">
                <a:solidFill>
                  <a:srgbClr val="5793D0"/>
                </a:solidFill>
                <a:effectLst/>
                <a:latin typeface="Avenir Next LT Pro" panose="020B0504020202020204" pitchFamily="34" charset="0"/>
              </a:rPr>
              <a:t>Agenda</a:t>
            </a:r>
            <a:r>
              <a:rPr dirty="0">
                <a:effectLst/>
              </a:rPr>
              <a:t> </a:t>
            </a:r>
            <a:endParaRPr lang="en-GB" dirty="0"/>
          </a:p>
        </p:txBody>
      </p:sp>
      <p:sp>
        <p:nvSpPr>
          <p:cNvPr id="11" name="TextBox 10">
            <a:extLst>
              <a:ext uri="{FF2B5EF4-FFF2-40B4-BE49-F238E27FC236}">
                <a16:creationId xmlns:a16="http://schemas.microsoft.com/office/drawing/2014/main" id="{5C721A9F-8282-4D20-BC9E-62E9B18396AD}"/>
              </a:ext>
            </a:extLst>
          </p:cNvPr>
          <p:cNvSpPr txBox="1"/>
          <p:nvPr/>
        </p:nvSpPr>
        <p:spPr>
          <a:xfrm>
            <a:off x="5343525" y="2333625"/>
            <a:ext cx="6477000" cy="2433339"/>
          </a:xfrm>
          <a:prstGeom prst="rect">
            <a:avLst/>
          </a:prstGeom>
          <a:noFill/>
        </p:spPr>
        <p:txBody>
          <a:bodyPr wrap="square" rtlCol="0">
            <a:normAutofit/>
          </a:bodyPr>
          <a:lstStyle/>
          <a:p>
            <a:pPr marL="0" algn="l">
              <a:buNone/>
            </a:pPr>
            <a:r>
              <a:rPr sz="2025" b="0" dirty="0">
                <a:solidFill>
                  <a:srgbClr val="105237"/>
                </a:solidFill>
                <a:effectLst/>
                <a:latin typeface="Avenir Next LT Pro" panose="020B0504020202020204" pitchFamily="34" charset="0"/>
              </a:rPr>
              <a:t>• Fundamentals of Solar Street Lighting</a:t>
            </a:r>
            <a:r>
              <a:rPr dirty="0">
                <a:effectLst/>
              </a:rPr>
              <a:t> </a:t>
            </a:r>
          </a:p>
          <a:p>
            <a:pPr marL="0" algn="l">
              <a:spcBef>
                <a:spcPts val="1500"/>
              </a:spcBef>
              <a:buNone/>
            </a:pPr>
            <a:r>
              <a:rPr sz="2025" b="0" dirty="0">
                <a:solidFill>
                  <a:srgbClr val="105237"/>
                </a:solidFill>
                <a:effectLst/>
                <a:latin typeface="Avenir Next LT Pro" panose="020B0504020202020204" pitchFamily="34" charset="0"/>
              </a:rPr>
              <a:t>• Types and Designs of Solar Street Lights</a:t>
            </a:r>
            <a:r>
              <a:rPr dirty="0">
                <a:effectLst/>
              </a:rPr>
              <a:t> </a:t>
            </a:r>
          </a:p>
          <a:p>
            <a:pPr marL="0" algn="l">
              <a:spcBef>
                <a:spcPts val="1500"/>
              </a:spcBef>
              <a:buNone/>
            </a:pPr>
            <a:r>
              <a:rPr sz="2025" b="0" dirty="0">
                <a:solidFill>
                  <a:srgbClr val="105237"/>
                </a:solidFill>
                <a:effectLst/>
                <a:latin typeface="Avenir Next LT Pro" panose="020B0504020202020204" pitchFamily="34" charset="0"/>
              </a:rPr>
              <a:t>• Advantages of Solar Street Lights</a:t>
            </a:r>
            <a:r>
              <a:rPr dirty="0">
                <a:effectLst/>
              </a:rPr>
              <a:t> </a:t>
            </a:r>
          </a:p>
          <a:p>
            <a:pPr marL="0" algn="l">
              <a:spcBef>
                <a:spcPts val="1500"/>
              </a:spcBef>
              <a:buNone/>
            </a:pPr>
            <a:r>
              <a:rPr sz="2025" b="0" dirty="0">
                <a:solidFill>
                  <a:srgbClr val="105237"/>
                </a:solidFill>
                <a:effectLst/>
                <a:latin typeface="Avenir Next LT Pro" panose="020B0504020202020204" pitchFamily="34" charset="0"/>
              </a:rPr>
              <a:t>• Challenges and Solutions in Implementation</a:t>
            </a:r>
            <a:r>
              <a:rPr dirty="0">
                <a:effectLst/>
              </a:rPr>
              <a:t> </a:t>
            </a:r>
          </a:p>
          <a:p>
            <a:pPr marL="0" algn="l">
              <a:spcBef>
                <a:spcPts val="1500"/>
              </a:spcBef>
              <a:buNone/>
            </a:pPr>
            <a:r>
              <a:rPr sz="2025" b="0" dirty="0">
                <a:solidFill>
                  <a:srgbClr val="105237"/>
                </a:solidFill>
                <a:effectLst/>
                <a:latin typeface="Avenir Next LT Pro" panose="020B0504020202020204" pitchFamily="34" charset="0"/>
              </a:rPr>
              <a:t>• Future Trends and Innovations</a:t>
            </a:r>
            <a:r>
              <a:rPr dirty="0">
                <a:effectLst/>
              </a:rPr>
              <a:t> </a:t>
            </a:r>
            <a:endParaRPr lang="en-GB" dirty="0"/>
          </a:p>
        </p:txBody>
      </p:sp>
      <p:sp>
        <p:nvSpPr>
          <p:cNvPr id="2" name="TextBox 1">
            <a:extLst>
              <a:ext uri="{FF2B5EF4-FFF2-40B4-BE49-F238E27FC236}">
                <a16:creationId xmlns:a16="http://schemas.microsoft.com/office/drawing/2014/main" id="{8FB17223-F81F-B809-0580-B69692D78DD2}"/>
              </a:ext>
            </a:extLst>
          </p:cNvPr>
          <p:cNvSpPr txBox="1"/>
          <p:nvPr/>
        </p:nvSpPr>
        <p:spPr>
          <a:xfrm>
            <a:off x="7489947" y="6027003"/>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5"/>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6">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3" name="Picture 2">
            <a:extLst>
              <a:ext uri="{FF2B5EF4-FFF2-40B4-BE49-F238E27FC236}">
                <a16:creationId xmlns:a16="http://schemas.microsoft.com/office/drawing/2014/main" id="{BA098193-1303-1E6B-7EB1-71A62DB25D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2918" y="6027003"/>
            <a:ext cx="547924" cy="80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6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A070AA5-670F-4A1A-B9C0-58E33C7C0CF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F2C05982-26CA-D541-0690-DAA7C2F72D24}"/>
              </a:ext>
            </a:extLst>
          </p:cNvPr>
          <p:cNvSpPr>
            <a:spLocks noGrp="1"/>
          </p:cNvSpPr>
          <p:nvPr>
            <p:ph sz="quarter" idx="16"/>
          </p:nvPr>
        </p:nvSpPr>
        <p:spPr>
          <a:xfrm>
            <a:off x="671276" y="579381"/>
            <a:ext cx="10972800" cy="502890"/>
          </a:xfrm>
        </p:spPr>
        <p:txBody>
          <a:bodyPr>
            <a:normAutofit fontScale="70000" lnSpcReduction="20000"/>
          </a:bodyPr>
          <a:lstStyle/>
          <a:p>
            <a:pPr marL="0" indent="0" algn="l">
              <a:buNone/>
            </a:pPr>
            <a:r>
              <a:rPr sz="3600" b="0" dirty="0">
                <a:solidFill>
                  <a:srgbClr val="105237"/>
                </a:solidFill>
                <a:effectLst/>
                <a:latin typeface="Avenir Next LT Pro" panose="020B0504020202020204" pitchFamily="34" charset="0"/>
              </a:rPr>
              <a:t>Key Components of Solar Street Lights</a:t>
            </a:r>
            <a:r>
              <a:rPr dirty="0">
                <a:effectLst/>
              </a:rPr>
              <a:t> </a:t>
            </a:r>
            <a:endParaRPr lang="en-GB" dirty="0"/>
          </a:p>
        </p:txBody>
      </p:sp>
      <p:sp>
        <p:nvSpPr>
          <p:cNvPr id="7" name="Slide Number Placeholder 6">
            <a:extLst>
              <a:ext uri="{FF2B5EF4-FFF2-40B4-BE49-F238E27FC236}">
                <a16:creationId xmlns:a16="http://schemas.microsoft.com/office/drawing/2014/main" id="{80802422-B6E6-C417-EF5F-572B364D13AE}"/>
              </a:ext>
            </a:extLst>
          </p:cNvPr>
          <p:cNvSpPr>
            <a:spLocks noGrp="1"/>
          </p:cNvSpPr>
          <p:nvPr>
            <p:ph type="sldNum" sz="quarter" idx="19"/>
          </p:nvPr>
        </p:nvSpPr>
        <p:spPr/>
        <p:txBody>
          <a:bodyPr/>
          <a:lstStyle/>
          <a:p>
            <a:fld id="{AEAA3239-9EA4-4A65-A281-97F994456D9F}" type="slidenum">
              <a:rPr lang="en-US" smtClean="0"/>
              <a:pPr/>
              <a:t>3</a:t>
            </a:fld>
            <a:endParaRPr lang="en-US" sz="900" dirty="0"/>
          </a:p>
        </p:txBody>
      </p:sp>
      <p:sp>
        <p:nvSpPr>
          <p:cNvPr id="9" name="TextBox 8">
            <a:extLst>
              <a:ext uri="{FF2B5EF4-FFF2-40B4-BE49-F238E27FC236}">
                <a16:creationId xmlns:a16="http://schemas.microsoft.com/office/drawing/2014/main" id="{C01A92AC-27BB-4121-BD66-3F4A57FBCE2C}"/>
              </a:ext>
            </a:extLst>
          </p:cNvPr>
          <p:cNvSpPr txBox="1"/>
          <p:nvPr/>
        </p:nvSpPr>
        <p:spPr>
          <a:xfrm>
            <a:off x="671276" y="1344071"/>
            <a:ext cx="3343275" cy="4965289"/>
          </a:xfrm>
          <a:prstGeom prst="rect">
            <a:avLst/>
          </a:prstGeom>
          <a:noFill/>
        </p:spPr>
        <p:txBody>
          <a:bodyPr wrap="square" rtlCol="0">
            <a:normAutofit lnSpcReduction="10000"/>
          </a:bodyPr>
          <a:lstStyle/>
          <a:p>
            <a:pPr marL="0" algn="l">
              <a:buNone/>
            </a:pPr>
            <a:r>
              <a:rPr sz="2000" b="1" dirty="0">
                <a:solidFill>
                  <a:srgbClr val="105237"/>
                </a:solidFill>
                <a:effectLst/>
                <a:latin typeface="+mj-lt"/>
              </a:rPr>
              <a:t>Solar Panels</a:t>
            </a:r>
            <a:r>
              <a:rPr sz="2000" dirty="0">
                <a:effectLst/>
                <a:latin typeface="+mj-lt"/>
              </a:rPr>
              <a:t> </a:t>
            </a:r>
          </a:p>
          <a:p>
            <a:pPr marL="0" algn="l">
              <a:spcBef>
                <a:spcPts val="600"/>
              </a:spcBef>
              <a:buNone/>
            </a:pPr>
            <a:r>
              <a:rPr b="0" dirty="0">
                <a:solidFill>
                  <a:srgbClr val="105237"/>
                </a:solidFill>
                <a:effectLst/>
              </a:rPr>
              <a:t>Capture sunlight and convert it into electricity. High‑efficiency panels maximize output even in low‑light conditions.</a:t>
            </a:r>
            <a:r>
              <a:rPr dirty="0">
                <a:effectLst/>
              </a:rPr>
              <a:t> </a:t>
            </a:r>
          </a:p>
          <a:p>
            <a:pPr marL="0" algn="l">
              <a:spcBef>
                <a:spcPts val="1200"/>
              </a:spcBef>
              <a:buNone/>
            </a:pPr>
            <a:r>
              <a:rPr sz="2000" b="1" dirty="0">
                <a:solidFill>
                  <a:srgbClr val="105237"/>
                </a:solidFill>
                <a:effectLst/>
                <a:latin typeface="+mj-lt"/>
              </a:rPr>
              <a:t>Batteries</a:t>
            </a:r>
            <a:r>
              <a:rPr sz="2000" dirty="0">
                <a:effectLst/>
                <a:latin typeface="+mj-lt"/>
              </a:rPr>
              <a:t> </a:t>
            </a:r>
          </a:p>
          <a:p>
            <a:pPr marL="0" algn="l">
              <a:spcBef>
                <a:spcPts val="600"/>
              </a:spcBef>
              <a:buNone/>
            </a:pPr>
            <a:r>
              <a:rPr b="0" dirty="0">
                <a:solidFill>
                  <a:srgbClr val="105237"/>
                </a:solidFill>
                <a:effectLst/>
                <a:latin typeface="Avenir Next LT Pro" panose="020B0504020202020204" pitchFamily="34" charset="0"/>
              </a:rPr>
              <a:t>Store energy for night use. Lithium‑ion </a:t>
            </a:r>
            <a:r>
              <a:rPr lang="en-GB" b="0" dirty="0">
                <a:solidFill>
                  <a:srgbClr val="105237"/>
                </a:solidFill>
                <a:effectLst/>
                <a:latin typeface="Avenir Next LT Pro" panose="020B0504020202020204" pitchFamily="34" charset="0"/>
              </a:rPr>
              <a:t>delivers</a:t>
            </a:r>
            <a:r>
              <a:rPr b="0" dirty="0">
                <a:solidFill>
                  <a:srgbClr val="105237"/>
                </a:solidFill>
                <a:effectLst/>
                <a:latin typeface="Avenir Next LT Pro" panose="020B0504020202020204" pitchFamily="34" charset="0"/>
              </a:rPr>
              <a:t> higher energy density and longer lifespan.</a:t>
            </a:r>
            <a:endParaRPr lang="en-GB" b="0" dirty="0">
              <a:solidFill>
                <a:srgbClr val="105237"/>
              </a:solidFill>
              <a:effectLst/>
              <a:latin typeface="Avenir Next LT Pro" panose="020B0504020202020204" pitchFamily="34" charset="0"/>
            </a:endParaRPr>
          </a:p>
          <a:p>
            <a:pPr marL="0" algn="l">
              <a:spcBef>
                <a:spcPts val="600"/>
              </a:spcBef>
              <a:buNone/>
            </a:pPr>
            <a:endParaRPr lang="en-GB" sz="1350" b="0" dirty="0">
              <a:solidFill>
                <a:srgbClr val="105237"/>
              </a:solidFill>
              <a:latin typeface="Avenir Next LT Pro" panose="020B0504020202020204" pitchFamily="34" charset="0"/>
            </a:endParaRPr>
          </a:p>
          <a:p>
            <a:r>
              <a:rPr lang="en-US" sz="2000" b="1" dirty="0">
                <a:solidFill>
                  <a:srgbClr val="105237"/>
                </a:solidFill>
                <a:effectLst/>
                <a:latin typeface="+mj-lt"/>
              </a:rPr>
              <a:t>LED Luminaires</a:t>
            </a:r>
            <a:r>
              <a:rPr lang="en-US" sz="2000" dirty="0">
                <a:effectLst/>
                <a:latin typeface="+mj-lt"/>
              </a:rPr>
              <a:t> </a:t>
            </a:r>
          </a:p>
          <a:p>
            <a:pPr>
              <a:spcBef>
                <a:spcPts val="600"/>
              </a:spcBef>
            </a:pPr>
            <a:r>
              <a:rPr lang="en-US" dirty="0">
                <a:solidFill>
                  <a:srgbClr val="105237"/>
                </a:solidFill>
              </a:rPr>
              <a:t>Provide bright, efficient light. Low voltage LEDs exceed 140 lumens per watt, reducing power needs.</a:t>
            </a:r>
            <a:r>
              <a:rPr lang="en-US" dirty="0">
                <a:effectLst/>
              </a:rPr>
              <a:t>  </a:t>
            </a:r>
            <a:endParaRPr lang="en-US" dirty="0"/>
          </a:p>
          <a:p>
            <a:pPr marL="0" algn="l">
              <a:spcBef>
                <a:spcPts val="600"/>
              </a:spcBef>
              <a:buNone/>
            </a:pPr>
            <a:endParaRPr lang="en-GB" dirty="0">
              <a:effectLst/>
            </a:endParaRPr>
          </a:p>
          <a:p>
            <a:pPr marL="0" algn="l">
              <a:spcBef>
                <a:spcPts val="600"/>
              </a:spcBef>
              <a:buNone/>
            </a:pPr>
            <a:endParaRPr lang="en-GB" dirty="0"/>
          </a:p>
        </p:txBody>
      </p:sp>
      <p:sp>
        <p:nvSpPr>
          <p:cNvPr id="11" name="TextBox 10">
            <a:extLst>
              <a:ext uri="{FF2B5EF4-FFF2-40B4-BE49-F238E27FC236}">
                <a16:creationId xmlns:a16="http://schemas.microsoft.com/office/drawing/2014/main" id="{2D921945-B170-4071-BCC5-9685C08323A5}"/>
              </a:ext>
            </a:extLst>
          </p:cNvPr>
          <p:cNvSpPr txBox="1"/>
          <p:nvPr/>
        </p:nvSpPr>
        <p:spPr>
          <a:xfrm>
            <a:off x="4014551" y="1344070"/>
            <a:ext cx="3606063" cy="5227089"/>
          </a:xfrm>
          <a:prstGeom prst="rect">
            <a:avLst/>
          </a:prstGeom>
          <a:noFill/>
        </p:spPr>
        <p:txBody>
          <a:bodyPr wrap="square" rtlCol="0">
            <a:normAutofit/>
          </a:bodyPr>
          <a:lstStyle/>
          <a:p>
            <a:pPr>
              <a:spcBef>
                <a:spcPts val="1200"/>
              </a:spcBef>
            </a:pPr>
            <a:r>
              <a:rPr lang="en-US" b="1" dirty="0">
                <a:solidFill>
                  <a:srgbClr val="105237"/>
                </a:solidFill>
                <a:effectLst/>
                <a:latin typeface="Avenir Next LT Pro" panose="020B0504020202020204" pitchFamily="34" charset="0"/>
              </a:rPr>
              <a:t>Charge Controllers</a:t>
            </a:r>
            <a:r>
              <a:rPr lang="en-US" dirty="0">
                <a:effectLst/>
              </a:rPr>
              <a:t> </a:t>
            </a:r>
          </a:p>
          <a:p>
            <a:pPr>
              <a:spcBef>
                <a:spcPts val="600"/>
              </a:spcBef>
            </a:pPr>
            <a:r>
              <a:rPr lang="en-US" dirty="0">
                <a:solidFill>
                  <a:srgbClr val="105237"/>
                </a:solidFill>
                <a:latin typeface="Avenir Next LT Pro" panose="020B0504020202020204" pitchFamily="34" charset="0"/>
              </a:rPr>
              <a:t>Manage charging to prevent overcharge and deep discharge, improving reliability and battery life.</a:t>
            </a:r>
            <a:endParaRPr lang="en-GB" b="1" dirty="0">
              <a:solidFill>
                <a:srgbClr val="105237"/>
              </a:solidFill>
              <a:effectLst/>
              <a:latin typeface="Avenir Next LT Pro" panose="020B0504020202020204" pitchFamily="34" charset="0"/>
            </a:endParaRPr>
          </a:p>
          <a:p>
            <a:pPr marL="0" algn="l">
              <a:buNone/>
            </a:pPr>
            <a:endParaRPr lang="en-GB" b="1" dirty="0">
              <a:solidFill>
                <a:srgbClr val="105237"/>
              </a:solidFill>
              <a:latin typeface="Avenir Next LT Pro" panose="020B0504020202020204" pitchFamily="34" charset="0"/>
            </a:endParaRPr>
          </a:p>
          <a:p>
            <a:pPr marL="0" algn="l">
              <a:buNone/>
            </a:pPr>
            <a:r>
              <a:rPr sz="2000" b="1" dirty="0">
                <a:solidFill>
                  <a:srgbClr val="105237"/>
                </a:solidFill>
                <a:effectLst/>
                <a:latin typeface="+mj-lt"/>
              </a:rPr>
              <a:t>Mounting Poles</a:t>
            </a:r>
            <a:r>
              <a:rPr sz="2000" dirty="0">
                <a:effectLst/>
                <a:latin typeface="+mj-lt"/>
              </a:rPr>
              <a:t> </a:t>
            </a:r>
          </a:p>
          <a:p>
            <a:pPr marL="0" algn="l">
              <a:spcBef>
                <a:spcPts val="600"/>
              </a:spcBef>
              <a:buNone/>
            </a:pPr>
            <a:r>
              <a:rPr sz="1600" b="0" dirty="0">
                <a:solidFill>
                  <a:srgbClr val="105237"/>
                </a:solidFill>
                <a:effectLst/>
                <a:latin typeface="Avenir Next LT Pro" panose="020B0504020202020204" pitchFamily="34" charset="0"/>
              </a:rPr>
              <a:t>Support panels </a:t>
            </a:r>
            <a:r>
              <a:rPr b="0" dirty="0">
                <a:solidFill>
                  <a:srgbClr val="105237"/>
                </a:solidFill>
                <a:effectLst/>
                <a:latin typeface="Avenir Next LT Pro" panose="020B0504020202020204" pitchFamily="34" charset="0"/>
              </a:rPr>
              <a:t>and luminaires with durable design and optimal </a:t>
            </a:r>
            <a:r>
              <a:rPr sz="1600" b="0" dirty="0">
                <a:solidFill>
                  <a:srgbClr val="105237"/>
                </a:solidFill>
                <a:effectLst/>
                <a:latin typeface="Avenir Next LT Pro" panose="020B0504020202020204" pitchFamily="34" charset="0"/>
              </a:rPr>
              <a:t>positioning for sun exposure.</a:t>
            </a:r>
            <a:endParaRPr lang="en-GB" sz="1600" b="0" dirty="0">
              <a:solidFill>
                <a:srgbClr val="105237"/>
              </a:solidFill>
              <a:effectLst/>
              <a:latin typeface="Avenir Next LT Pro" panose="020B0504020202020204" pitchFamily="34" charset="0"/>
            </a:endParaRPr>
          </a:p>
          <a:p>
            <a:pPr marL="0" algn="l">
              <a:spcBef>
                <a:spcPts val="600"/>
              </a:spcBef>
              <a:buNone/>
            </a:pPr>
            <a:endParaRPr lang="en-GB" sz="1600" b="0" dirty="0">
              <a:solidFill>
                <a:srgbClr val="105237"/>
              </a:solidFill>
              <a:latin typeface="Avenir Next LT Pro" panose="020B0504020202020204" pitchFamily="34" charset="0"/>
            </a:endParaRPr>
          </a:p>
          <a:p>
            <a:pPr marL="0" algn="l">
              <a:spcBef>
                <a:spcPts val="1200"/>
              </a:spcBef>
              <a:buNone/>
            </a:pPr>
            <a:r>
              <a:rPr sz="2000" b="1" dirty="0">
                <a:solidFill>
                  <a:srgbClr val="105237"/>
                </a:solidFill>
                <a:effectLst/>
                <a:latin typeface="+mj-lt"/>
              </a:rPr>
              <a:t>Modular Structure</a:t>
            </a:r>
            <a:r>
              <a:rPr sz="2000" dirty="0">
                <a:effectLst/>
                <a:latin typeface="+mj-lt"/>
              </a:rPr>
              <a:t> </a:t>
            </a:r>
          </a:p>
          <a:p>
            <a:pPr marL="0" algn="l">
              <a:spcBef>
                <a:spcPts val="600"/>
              </a:spcBef>
              <a:buNone/>
            </a:pPr>
            <a:r>
              <a:rPr b="0" dirty="0">
                <a:solidFill>
                  <a:srgbClr val="105237"/>
                </a:solidFill>
                <a:effectLst/>
              </a:rPr>
              <a:t>Components can be upgraded or replaced individually, easing maintenance and scaling</a:t>
            </a:r>
            <a:r>
              <a:rPr sz="1600" b="0" dirty="0">
                <a:solidFill>
                  <a:srgbClr val="105237"/>
                </a:solidFill>
                <a:effectLst/>
              </a:rPr>
              <a:t>.</a:t>
            </a:r>
            <a:endParaRPr lang="en-GB" sz="1600" dirty="0"/>
          </a:p>
        </p:txBody>
      </p:sp>
      <p:sp>
        <p:nvSpPr>
          <p:cNvPr id="2" name="TextBox 1">
            <a:extLst>
              <a:ext uri="{FF2B5EF4-FFF2-40B4-BE49-F238E27FC236}">
                <a16:creationId xmlns:a16="http://schemas.microsoft.com/office/drawing/2014/main" id="{6BE33064-5F0C-DD8B-D67D-9927365910A8}"/>
              </a:ext>
            </a:extLst>
          </p:cNvPr>
          <p:cNvSpPr txBox="1"/>
          <p:nvPr/>
        </p:nvSpPr>
        <p:spPr>
          <a:xfrm>
            <a:off x="7354222" y="6027003"/>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4"/>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5">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3" name="Picture 2">
            <a:extLst>
              <a:ext uri="{FF2B5EF4-FFF2-40B4-BE49-F238E27FC236}">
                <a16:creationId xmlns:a16="http://schemas.microsoft.com/office/drawing/2014/main" id="{82956690-7AC6-5EE9-2089-3B2868BB3F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9788" y="6056163"/>
            <a:ext cx="547924" cy="801837"/>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8" descr="A detailed illustration showing sunlight striking photovoltaic solar panels, with labeled arrows depicting the conversion of solar radiation into electricity. The diagram should include visual elements such as the sun, solar panels, and directional arrows indicating the flow of energy, as well as labels for 'Photovoltaic Cells', 'Solar Radiation', and 'DC Power Output'. The background should be clean and modern, focusing on the technical principle without any visible or implied text, letters, or words in the image itself">
            <a:extLst>
              <a:ext uri="{FF2B5EF4-FFF2-40B4-BE49-F238E27FC236}">
                <a16:creationId xmlns:a16="http://schemas.microsoft.com/office/drawing/2014/main" id="{A38A9738-94F5-3B7C-1560-D10B172FC03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13059" y="3169250"/>
            <a:ext cx="1052093" cy="1142494"/>
          </a:xfrm>
          <a:prstGeom prst="rect">
            <a:avLst/>
          </a:prstGeom>
        </p:spPr>
      </p:pic>
    </p:spTree>
    <p:extLst>
      <p:ext uri="{BB962C8B-B14F-4D97-AF65-F5344CB8AC3E}">
        <p14:creationId xmlns:p14="http://schemas.microsoft.com/office/powerpoint/2010/main" val="182697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8C021F5-AB77-4871-B4D0-4FD80DECAE93}"/>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07A1E0B-60EE-76ED-BD0E-C5296C69F47B}"/>
              </a:ext>
            </a:extLst>
          </p:cNvPr>
          <p:cNvSpPr>
            <a:spLocks noGrp="1"/>
          </p:cNvSpPr>
          <p:nvPr>
            <p:ph sz="quarter" idx="16"/>
          </p:nvPr>
        </p:nvSpPr>
        <p:spPr>
          <a:xfrm>
            <a:off x="619125" y="581025"/>
            <a:ext cx="10972800" cy="670470"/>
          </a:xfrm>
        </p:spPr>
        <p:txBody>
          <a:bodyPr>
            <a:normAutofit fontScale="77500" lnSpcReduction="20000"/>
          </a:bodyPr>
          <a:lstStyle/>
          <a:p>
            <a:pPr marL="0" indent="0" algn="l">
              <a:buNone/>
            </a:pPr>
            <a:r>
              <a:rPr sz="4800" dirty="0">
                <a:solidFill>
                  <a:srgbClr val="105237"/>
                </a:solidFill>
                <a:effectLst/>
                <a:latin typeface="Avenir Next LT Pro" panose="020B0504020202020204" pitchFamily="34" charset="0"/>
              </a:rPr>
              <a:t>How Solar Street Lights Work</a:t>
            </a:r>
            <a:r>
              <a:rPr dirty="0">
                <a:effectLst/>
              </a:rPr>
              <a:t> </a:t>
            </a:r>
            <a:endParaRPr lang="en-GB" dirty="0"/>
          </a:p>
        </p:txBody>
      </p:sp>
      <p:sp>
        <p:nvSpPr>
          <p:cNvPr id="7" name="Slide Number Placeholder 6">
            <a:extLst>
              <a:ext uri="{FF2B5EF4-FFF2-40B4-BE49-F238E27FC236}">
                <a16:creationId xmlns:a16="http://schemas.microsoft.com/office/drawing/2014/main" id="{38736A55-D81E-8248-66CE-889A4DC9A2A8}"/>
              </a:ext>
            </a:extLst>
          </p:cNvPr>
          <p:cNvSpPr>
            <a:spLocks noGrp="1"/>
          </p:cNvSpPr>
          <p:nvPr>
            <p:ph type="sldNum" sz="quarter" idx="19"/>
          </p:nvPr>
        </p:nvSpPr>
        <p:spPr/>
        <p:txBody>
          <a:bodyPr/>
          <a:lstStyle/>
          <a:p>
            <a:fld id="{AEAA3239-9EA4-4A65-A281-97F994456D9F}" type="slidenum">
              <a:rPr lang="en-US" smtClean="0"/>
              <a:pPr/>
              <a:t>4</a:t>
            </a:fld>
            <a:endParaRPr lang="en-US" sz="900" dirty="0"/>
          </a:p>
        </p:txBody>
      </p:sp>
      <p:sp>
        <p:nvSpPr>
          <p:cNvPr id="9" name="TextBox 8">
            <a:extLst>
              <a:ext uri="{FF2B5EF4-FFF2-40B4-BE49-F238E27FC236}">
                <a16:creationId xmlns:a16="http://schemas.microsoft.com/office/drawing/2014/main" id="{3B4D3668-4465-4F91-8A3C-406EE8350684}"/>
              </a:ext>
            </a:extLst>
          </p:cNvPr>
          <p:cNvSpPr txBox="1"/>
          <p:nvPr/>
        </p:nvSpPr>
        <p:spPr>
          <a:xfrm>
            <a:off x="619125" y="2792362"/>
            <a:ext cx="3376152" cy="3224809"/>
          </a:xfrm>
          <a:prstGeom prst="rect">
            <a:avLst/>
          </a:prstGeom>
          <a:noFill/>
        </p:spPr>
        <p:txBody>
          <a:bodyPr wrap="square" rtlCol="0">
            <a:normAutofit/>
          </a:bodyPr>
          <a:lstStyle/>
          <a:p>
            <a:pPr marL="0" algn="l">
              <a:spcAft>
                <a:spcPts val="900"/>
              </a:spcAft>
              <a:buNone/>
            </a:pPr>
            <a:r>
              <a:rPr sz="2000" b="1" dirty="0">
                <a:solidFill>
                  <a:srgbClr val="105237"/>
                </a:solidFill>
                <a:effectLst/>
                <a:latin typeface="+mj-lt"/>
              </a:rPr>
              <a:t>Daytime Energy Capture</a:t>
            </a:r>
            <a:r>
              <a:rPr sz="2000" dirty="0">
                <a:effectLst/>
                <a:latin typeface="+mj-lt"/>
              </a:rPr>
              <a:t> </a:t>
            </a:r>
          </a:p>
          <a:p>
            <a:pPr marL="0" algn="l">
              <a:buNone/>
            </a:pPr>
            <a:r>
              <a:rPr b="0" dirty="0">
                <a:solidFill>
                  <a:srgbClr val="105237"/>
                </a:solidFill>
                <a:effectLst/>
              </a:rPr>
              <a:t>Solar panels convert sunlight into electricity throughout the day.</a:t>
            </a:r>
            <a:endParaRPr lang="en-GB" b="0" dirty="0">
              <a:solidFill>
                <a:srgbClr val="105237"/>
              </a:solidFill>
            </a:endParaRPr>
          </a:p>
          <a:p>
            <a:pPr>
              <a:spcAft>
                <a:spcPts val="900"/>
              </a:spcAft>
            </a:pPr>
            <a:endParaRPr lang="en-US" b="1" dirty="0">
              <a:solidFill>
                <a:srgbClr val="105237"/>
              </a:solidFill>
              <a:latin typeface="Avenir Next LT Pro" panose="020B0504020202020204" pitchFamily="34" charset="0"/>
            </a:endParaRPr>
          </a:p>
          <a:p>
            <a:pPr>
              <a:spcAft>
                <a:spcPts val="900"/>
              </a:spcAft>
            </a:pPr>
            <a:r>
              <a:rPr lang="en-US" sz="2000" b="1" dirty="0">
                <a:solidFill>
                  <a:srgbClr val="105237"/>
                </a:solidFill>
                <a:latin typeface="+mj-lt"/>
              </a:rPr>
              <a:t>Battery Storage &amp; Control</a:t>
            </a:r>
            <a:r>
              <a:rPr lang="en-US" sz="2000" dirty="0">
                <a:effectLst/>
                <a:latin typeface="+mj-lt"/>
              </a:rPr>
              <a:t> </a:t>
            </a:r>
          </a:p>
          <a:p>
            <a:r>
              <a:rPr lang="en-US" dirty="0">
                <a:solidFill>
                  <a:srgbClr val="105237"/>
                </a:solidFill>
              </a:rPr>
              <a:t>Charge controllers store energy safely and prevent overcharging.</a:t>
            </a:r>
            <a:r>
              <a:rPr lang="en-US" dirty="0">
                <a:effectLst/>
              </a:rPr>
              <a:t> </a:t>
            </a:r>
            <a:endParaRPr lang="en-US" dirty="0"/>
          </a:p>
          <a:p>
            <a:pPr marL="0" algn="l">
              <a:buNone/>
            </a:pPr>
            <a:endParaRPr lang="en-GB" dirty="0"/>
          </a:p>
        </p:txBody>
      </p:sp>
      <p:sp>
        <p:nvSpPr>
          <p:cNvPr id="11" name="TextBox 10">
            <a:extLst>
              <a:ext uri="{FF2B5EF4-FFF2-40B4-BE49-F238E27FC236}">
                <a16:creationId xmlns:a16="http://schemas.microsoft.com/office/drawing/2014/main" id="{EA7C1B42-C63F-401E-9CE6-D0856DB898C6}"/>
              </a:ext>
            </a:extLst>
          </p:cNvPr>
          <p:cNvSpPr txBox="1"/>
          <p:nvPr/>
        </p:nvSpPr>
        <p:spPr>
          <a:xfrm>
            <a:off x="4129548" y="2802194"/>
            <a:ext cx="3376152" cy="3352629"/>
          </a:xfrm>
          <a:prstGeom prst="rect">
            <a:avLst/>
          </a:prstGeom>
          <a:noFill/>
        </p:spPr>
        <p:txBody>
          <a:bodyPr wrap="square" rtlCol="0">
            <a:normAutofit/>
          </a:bodyPr>
          <a:lstStyle/>
          <a:p>
            <a:pPr marL="0" algn="l">
              <a:spcAft>
                <a:spcPts val="1800"/>
              </a:spcAft>
              <a:buNone/>
            </a:pPr>
            <a:r>
              <a:rPr sz="2000" b="1" dirty="0">
                <a:solidFill>
                  <a:srgbClr val="105237"/>
                </a:solidFill>
                <a:effectLst/>
                <a:latin typeface="+mj-lt"/>
              </a:rPr>
              <a:t>Dusk Activation</a:t>
            </a:r>
            <a:r>
              <a:rPr lang="en-GB" sz="2000" b="1" dirty="0">
                <a:solidFill>
                  <a:srgbClr val="105237"/>
                </a:solidFill>
                <a:effectLst/>
                <a:latin typeface="+mj-lt"/>
              </a:rPr>
              <a:t> </a:t>
            </a:r>
          </a:p>
          <a:p>
            <a:pPr marL="0" algn="l">
              <a:spcAft>
                <a:spcPts val="1800"/>
              </a:spcAft>
              <a:buNone/>
            </a:pPr>
            <a:r>
              <a:rPr b="0" dirty="0">
                <a:solidFill>
                  <a:srgbClr val="105237"/>
                </a:solidFill>
                <a:effectLst/>
              </a:rPr>
              <a:t>Light sensors or timers power LEDs using the stored energy.</a:t>
            </a:r>
            <a:endParaRPr lang="en-GB" b="0" dirty="0">
              <a:solidFill>
                <a:srgbClr val="105237"/>
              </a:solidFill>
              <a:effectLst/>
            </a:endParaRPr>
          </a:p>
          <a:p>
            <a:pPr marL="0" algn="l">
              <a:buNone/>
            </a:pPr>
            <a:endParaRPr lang="en-GB" sz="1425" dirty="0">
              <a:solidFill>
                <a:srgbClr val="105237"/>
              </a:solidFill>
              <a:latin typeface="Avenir Next LT Pro" panose="020B0504020202020204" pitchFamily="34" charset="0"/>
            </a:endParaRPr>
          </a:p>
          <a:p>
            <a:pPr>
              <a:spcAft>
                <a:spcPts val="900"/>
              </a:spcAft>
            </a:pPr>
            <a:r>
              <a:rPr lang="en-US" sz="2000" b="1" dirty="0">
                <a:solidFill>
                  <a:srgbClr val="105237"/>
                </a:solidFill>
                <a:latin typeface="+mj-lt"/>
              </a:rPr>
              <a:t>Smart Conservation</a:t>
            </a:r>
            <a:r>
              <a:rPr lang="en-US" sz="2000" dirty="0">
                <a:effectLst/>
                <a:latin typeface="+mj-lt"/>
              </a:rPr>
              <a:t> </a:t>
            </a:r>
          </a:p>
          <a:p>
            <a:r>
              <a:rPr lang="en-US" dirty="0">
                <a:solidFill>
                  <a:srgbClr val="105237"/>
                </a:solidFill>
              </a:rPr>
              <a:t>Motion sensors dim or brighten lights to extend battery life.</a:t>
            </a:r>
            <a:r>
              <a:rPr lang="en-US" dirty="0">
                <a:effectLst/>
              </a:rPr>
              <a:t> </a:t>
            </a:r>
            <a:endParaRPr lang="en-US" dirty="0"/>
          </a:p>
          <a:p>
            <a:pPr marL="0" algn="l">
              <a:buNone/>
            </a:pPr>
            <a:endParaRPr lang="en-GB" dirty="0"/>
          </a:p>
        </p:txBody>
      </p:sp>
      <p:sp>
        <p:nvSpPr>
          <p:cNvPr id="2" name="TextBox 1">
            <a:extLst>
              <a:ext uri="{FF2B5EF4-FFF2-40B4-BE49-F238E27FC236}">
                <a16:creationId xmlns:a16="http://schemas.microsoft.com/office/drawing/2014/main" id="{A9C3AF5B-8DAC-DB44-8EF3-CB696F64F625}"/>
              </a:ext>
            </a:extLst>
          </p:cNvPr>
          <p:cNvSpPr txBox="1"/>
          <p:nvPr/>
        </p:nvSpPr>
        <p:spPr>
          <a:xfrm>
            <a:off x="7505700" y="6027003"/>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4"/>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5">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3" name="Picture 2">
            <a:extLst>
              <a:ext uri="{FF2B5EF4-FFF2-40B4-BE49-F238E27FC236}">
                <a16:creationId xmlns:a16="http://schemas.microsoft.com/office/drawing/2014/main" id="{1320A656-A7F2-E4BD-4E86-86588F336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3085" y="6027003"/>
            <a:ext cx="547924" cy="8018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4D9EA9E-8970-56B5-45D5-DFF8A84A3F34}"/>
              </a:ext>
            </a:extLst>
          </p:cNvPr>
          <p:cNvSpPr txBox="1"/>
          <p:nvPr/>
        </p:nvSpPr>
        <p:spPr>
          <a:xfrm>
            <a:off x="619125" y="1698355"/>
            <a:ext cx="9321288" cy="748923"/>
          </a:xfrm>
          <a:prstGeom prst="rect">
            <a:avLst/>
          </a:prstGeom>
          <a:noFill/>
        </p:spPr>
        <p:txBody>
          <a:bodyPr wrap="square">
            <a:spAutoFit/>
          </a:bodyPr>
          <a:lstStyle/>
          <a:p>
            <a:pPr>
              <a:spcBef>
                <a:spcPts val="750"/>
              </a:spcBef>
            </a:pPr>
            <a:r>
              <a:rPr lang="en-US" dirty="0">
                <a:solidFill>
                  <a:srgbClr val="105237"/>
                </a:solidFill>
                <a:latin typeface="Avenir Next LT Pro" panose="020B0504020202020204" pitchFamily="34" charset="0"/>
              </a:rPr>
              <a:t>Solar cells use the photoelectric effect to turn sunlight into electrical energy.</a:t>
            </a:r>
            <a:r>
              <a:rPr lang="en-US" dirty="0">
                <a:effectLst/>
              </a:rPr>
              <a:t> </a:t>
            </a:r>
            <a:endParaRPr lang="en-US" dirty="0"/>
          </a:p>
          <a:p>
            <a:pPr marL="0" marR="0" algn="l">
              <a:spcBef>
                <a:spcPts val="750"/>
              </a:spcBef>
              <a:buNone/>
            </a:pPr>
            <a:r>
              <a:rPr lang="en-US" sz="1800" b="0" dirty="0">
                <a:solidFill>
                  <a:srgbClr val="105237"/>
                </a:solidFill>
                <a:effectLst/>
                <a:latin typeface="Avenir Next LT Pro" panose="020B0504020202020204" pitchFamily="34" charset="0"/>
              </a:rPr>
              <a:t>Panels generate DC electricity during daylight; convert it for use after dark.</a:t>
            </a:r>
          </a:p>
        </p:txBody>
      </p:sp>
      <p:pic>
        <p:nvPicPr>
          <p:cNvPr id="17" name="Content Placeholder 8" descr="A detailed illustration showing three distinct solar street light designs side by side: one with an integrated panel and battery in a sleek, compact housing; one with modular, separately mounted solar panel and battery pack; and one with an aerodynamic pole shape and vandal-resistant fixture. Each design should be visually distinct, highlighting features like adjustable panel tilt, battery accessibility, and robust materials. No visible or implied text, letters, or words should appear anywhere in the image. The composition should clearly showcase the diversity of design approaches and innovative features in solar street lighting">
            <a:extLst>
              <a:ext uri="{FF2B5EF4-FFF2-40B4-BE49-F238E27FC236}">
                <a16:creationId xmlns:a16="http://schemas.microsoft.com/office/drawing/2014/main" id="{037BB118-EC3B-881C-230F-23F8C3E8E087}"/>
              </a:ext>
            </a:extLst>
          </p:cNvPr>
          <p:cNvPicPr>
            <a:picLocks noChangeAspect="1"/>
          </p:cNvPicPr>
          <p:nvPr/>
        </p:nvPicPr>
        <p:blipFill rotWithShape="1">
          <a:blip>
            <a:extLst>
              <a:ext uri="{96DAC541-7B7A-43D3-8B79-37D633B846F1}">
                <asvg:svgBlip xmlns:asvg="http://schemas.microsoft.com/office/drawing/2016/SVG/main" r:embed="rId7"/>
              </a:ext>
            </a:extLst>
          </a:blip>
          <a:srcRect l="1624" t="22022" r="66065" b="17328"/>
          <a:stretch>
            <a:fillRect/>
          </a:stretch>
        </p:blipFill>
        <p:spPr bwMode="auto">
          <a:xfrm>
            <a:off x="8206423" y="3164013"/>
            <a:ext cx="1009463" cy="17439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865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EF014AB-3876-4062-8ABF-BE41BE08E329}"/>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1DAD8E99-D2E9-4510-9F20-6484E2FE4B6F}"/>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39714"/>
            <a:ext cx="857250" cy="857250"/>
          </a:xfrm>
          <a:prstGeom prst="rect">
            <a:avLst/>
          </a:prstGeom>
        </p:spPr>
      </p:pic>
      <p:sp>
        <p:nvSpPr>
          <p:cNvPr id="7" name="Slide Number Placeholder 6">
            <a:extLst>
              <a:ext uri="{FF2B5EF4-FFF2-40B4-BE49-F238E27FC236}">
                <a16:creationId xmlns:a16="http://schemas.microsoft.com/office/drawing/2014/main" id="{69706EA8-2587-AC2D-B0DE-D42782179F81}"/>
              </a:ext>
            </a:extLst>
          </p:cNvPr>
          <p:cNvSpPr>
            <a:spLocks noGrp="1"/>
          </p:cNvSpPr>
          <p:nvPr>
            <p:ph type="sldNum" sz="quarter" idx="19"/>
          </p:nvPr>
        </p:nvSpPr>
        <p:spPr/>
        <p:txBody>
          <a:bodyPr/>
          <a:lstStyle/>
          <a:p>
            <a:fld id="{AEAA3239-9EA4-4A65-A281-97F994456D9F}" type="slidenum">
              <a:rPr lang="en-US" smtClean="0"/>
              <a:pPr/>
              <a:t>5</a:t>
            </a:fld>
            <a:endParaRPr lang="en-US" sz="900" dirty="0"/>
          </a:p>
        </p:txBody>
      </p:sp>
      <p:pic>
        <p:nvPicPr>
          <p:cNvPr id="10" name="Graphic 9" descr="A vector illustration icon of a solar street light with a battery, representing standalone systems, on a transparent background">
            <a:extLst>
              <a:ext uri="{FF2B5EF4-FFF2-40B4-BE49-F238E27FC236}">
                <a16:creationId xmlns:a16="http://schemas.microsoft.com/office/drawing/2014/main" id="{3F0193CD-008C-490F-912E-2D3C970EB9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44489"/>
            <a:ext cx="647700" cy="647700"/>
          </a:xfrm>
          <a:prstGeom prst="ellipse">
            <a:avLst/>
          </a:prstGeom>
        </p:spPr>
      </p:pic>
      <p:pic>
        <p:nvPicPr>
          <p:cNvPr id="13" name="Graphic 12">
            <a:extLst>
              <a:ext uri="{FF2B5EF4-FFF2-40B4-BE49-F238E27FC236}">
                <a16:creationId xmlns:a16="http://schemas.microsoft.com/office/drawing/2014/main" id="{68072C2E-3A0B-4376-805F-F26A207D2B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405726"/>
            <a:ext cx="857250" cy="857250"/>
          </a:xfrm>
          <a:prstGeom prst="rect">
            <a:avLst/>
          </a:prstGeom>
        </p:spPr>
      </p:pic>
      <p:pic>
        <p:nvPicPr>
          <p:cNvPr id="14" name="Graphic 13" descr="A vector illustration icon of a subtle grid overlay representing a cityscape or suburban context, on a transparent background, using accent hues (lavender, mint, sky blue) to complement the standalone and grid-connected icons">
            <a:extLst>
              <a:ext uri="{FF2B5EF4-FFF2-40B4-BE49-F238E27FC236}">
                <a16:creationId xmlns:a16="http://schemas.microsoft.com/office/drawing/2014/main" id="{065333E7-A687-43AB-88DB-006B9FDADE9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5825" y="4520337"/>
            <a:ext cx="647700" cy="647700"/>
          </a:xfrm>
          <a:prstGeom prst="ellipse">
            <a:avLst/>
          </a:prstGeom>
        </p:spPr>
      </p:pic>
      <p:sp>
        <p:nvSpPr>
          <p:cNvPr id="17" name="TextBox 16">
            <a:extLst>
              <a:ext uri="{FF2B5EF4-FFF2-40B4-BE49-F238E27FC236}">
                <a16:creationId xmlns:a16="http://schemas.microsoft.com/office/drawing/2014/main" id="{8055E148-5642-47C8-BF04-4E4AA27DE6E0}"/>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0" dirty="0">
                <a:solidFill>
                  <a:srgbClr val="105237"/>
                </a:solidFill>
                <a:effectLst/>
                <a:latin typeface="Avenir Next LT Pro" panose="020B0504020202020204" pitchFamily="34" charset="0"/>
              </a:rPr>
              <a:t>Standalone Systems</a:t>
            </a:r>
            <a:r>
              <a:rPr dirty="0">
                <a:effectLst/>
              </a:rPr>
              <a:t> </a:t>
            </a:r>
            <a:endParaRPr lang="en-GB" dirty="0"/>
          </a:p>
        </p:txBody>
      </p:sp>
      <p:sp>
        <p:nvSpPr>
          <p:cNvPr id="18" name="TextBox 17">
            <a:extLst>
              <a:ext uri="{FF2B5EF4-FFF2-40B4-BE49-F238E27FC236}">
                <a16:creationId xmlns:a16="http://schemas.microsoft.com/office/drawing/2014/main" id="{5D3CA732-EEEE-4254-8A32-08F632C0939C}"/>
              </a:ext>
            </a:extLst>
          </p:cNvPr>
          <p:cNvSpPr txBox="1"/>
          <p:nvPr/>
        </p:nvSpPr>
        <p:spPr>
          <a:xfrm>
            <a:off x="1866900" y="1933277"/>
            <a:ext cx="3810000" cy="2080287"/>
          </a:xfrm>
          <a:prstGeom prst="rect">
            <a:avLst/>
          </a:prstGeom>
          <a:noFill/>
        </p:spPr>
        <p:txBody>
          <a:bodyPr wrap="square" rtlCol="0">
            <a:normAutofit/>
          </a:bodyPr>
          <a:lstStyle/>
          <a:p>
            <a:pPr marL="0" algn="l">
              <a:buNone/>
            </a:pPr>
            <a:r>
              <a:rPr b="1" dirty="0">
                <a:solidFill>
                  <a:srgbClr val="105237"/>
                </a:solidFill>
                <a:effectLst/>
                <a:latin typeface="Avenir Next LT Pro" panose="020B0504020202020204" pitchFamily="34" charset="0"/>
              </a:rPr>
              <a:t>Strengths</a:t>
            </a:r>
            <a:r>
              <a:rPr dirty="0">
                <a:effectLst/>
              </a:rPr>
              <a:t> </a:t>
            </a:r>
          </a:p>
          <a:p>
            <a:pPr marL="0" algn="l">
              <a:spcBef>
                <a:spcPts val="900"/>
              </a:spcBef>
              <a:buNone/>
            </a:pPr>
            <a:r>
              <a:rPr sz="1600" b="0" dirty="0">
                <a:solidFill>
                  <a:srgbClr val="105237"/>
                </a:solidFill>
                <a:effectLst/>
                <a:latin typeface="Avenir Next LT Pro" panose="020B0504020202020204" pitchFamily="34" charset="0"/>
              </a:rPr>
              <a:t>Standalone: Independence from grid, ideal for remote areas.</a:t>
            </a:r>
            <a:endParaRPr lang="en-GB" sz="1600" b="0" dirty="0">
              <a:solidFill>
                <a:srgbClr val="105237"/>
              </a:solidFill>
              <a:effectLst/>
              <a:latin typeface="Avenir Next LT Pro" panose="020B0504020202020204" pitchFamily="34" charset="0"/>
            </a:endParaRPr>
          </a:p>
          <a:p>
            <a:pPr>
              <a:spcBef>
                <a:spcPts val="900"/>
              </a:spcBef>
            </a:pPr>
            <a:r>
              <a:rPr lang="en-US" sz="1600" dirty="0">
                <a:solidFill>
                  <a:srgbClr val="105237"/>
                </a:solidFill>
                <a:latin typeface="Avenir Next LT Pro" panose="020B0504020202020204" pitchFamily="34" charset="0"/>
              </a:rPr>
              <a:t>Solar lights can operate without any maintenance over 12-15 years period. Self dimming design saves power when not needed</a:t>
            </a:r>
            <a:endParaRPr lang="en-US" sz="1600" dirty="0"/>
          </a:p>
          <a:p>
            <a:pPr marL="0" algn="l">
              <a:spcBef>
                <a:spcPts val="900"/>
              </a:spcBef>
              <a:buNone/>
            </a:pPr>
            <a:endParaRPr lang="en-GB" dirty="0"/>
          </a:p>
        </p:txBody>
      </p:sp>
      <p:sp>
        <p:nvSpPr>
          <p:cNvPr id="20" name="TextBox 19">
            <a:extLst>
              <a:ext uri="{FF2B5EF4-FFF2-40B4-BE49-F238E27FC236}">
                <a16:creationId xmlns:a16="http://schemas.microsoft.com/office/drawing/2014/main" id="{3261836E-4464-4222-8E02-07DDD3DD749E}"/>
              </a:ext>
            </a:extLst>
          </p:cNvPr>
          <p:cNvSpPr txBox="1"/>
          <p:nvPr/>
        </p:nvSpPr>
        <p:spPr>
          <a:xfrm>
            <a:off x="1866900" y="4166982"/>
            <a:ext cx="3810000" cy="2238480"/>
          </a:xfrm>
          <a:prstGeom prst="rect">
            <a:avLst/>
          </a:prstGeom>
          <a:noFill/>
        </p:spPr>
        <p:txBody>
          <a:bodyPr wrap="square" rtlCol="0">
            <a:normAutofit fontScale="85000" lnSpcReduction="10000"/>
          </a:bodyPr>
          <a:lstStyle/>
          <a:p>
            <a:pPr marL="0" algn="l">
              <a:buNone/>
            </a:pPr>
            <a:r>
              <a:rPr sz="2100" b="1" dirty="0">
                <a:solidFill>
                  <a:srgbClr val="105237"/>
                </a:solidFill>
                <a:effectLst/>
                <a:latin typeface="Avenir Next LT Pro" panose="020B0504020202020204" pitchFamily="34" charset="0"/>
              </a:rPr>
              <a:t>Opportunities</a:t>
            </a:r>
            <a:r>
              <a:rPr sz="2100" dirty="0">
                <a:effectLst/>
              </a:rPr>
              <a:t> </a:t>
            </a:r>
          </a:p>
          <a:p>
            <a:pPr marL="0" algn="l">
              <a:spcBef>
                <a:spcPts val="900"/>
              </a:spcBef>
              <a:buNone/>
            </a:pPr>
            <a:r>
              <a:rPr sz="1900" b="0" dirty="0">
                <a:solidFill>
                  <a:srgbClr val="105237"/>
                </a:solidFill>
                <a:effectLst/>
                <a:latin typeface="Avenir Next LT Pro" panose="020B0504020202020204" pitchFamily="34" charset="0"/>
              </a:rPr>
              <a:t>Standalone: </a:t>
            </a:r>
            <a:r>
              <a:rPr lang="en-GB" sz="1900" b="0" dirty="0">
                <a:solidFill>
                  <a:srgbClr val="105237"/>
                </a:solidFill>
                <a:effectLst/>
                <a:latin typeface="Avenir Next LT Pro" panose="020B0504020202020204" pitchFamily="34" charset="0"/>
              </a:rPr>
              <a:t>R</a:t>
            </a:r>
            <a:r>
              <a:rPr sz="1900" b="0" dirty="0" err="1">
                <a:solidFill>
                  <a:srgbClr val="105237"/>
                </a:solidFill>
                <a:effectLst/>
                <a:latin typeface="Avenir Next LT Pro" panose="020B0504020202020204" pitchFamily="34" charset="0"/>
              </a:rPr>
              <a:t>ural</a:t>
            </a:r>
            <a:r>
              <a:rPr sz="1900" b="0" dirty="0">
                <a:solidFill>
                  <a:srgbClr val="105237"/>
                </a:solidFill>
                <a:effectLst/>
                <a:latin typeface="Avenir Next LT Pro" panose="020B0504020202020204" pitchFamily="34" charset="0"/>
              </a:rPr>
              <a:t> </a:t>
            </a:r>
            <a:r>
              <a:rPr lang="en-GB" sz="1900" b="0" dirty="0">
                <a:solidFill>
                  <a:srgbClr val="105237"/>
                </a:solidFill>
                <a:effectLst/>
                <a:latin typeface="Avenir Next LT Pro" panose="020B0504020202020204" pitchFamily="34" charset="0"/>
              </a:rPr>
              <a:t>illumination</a:t>
            </a:r>
            <a:r>
              <a:rPr lang="en-GB" sz="1900" dirty="0">
                <a:solidFill>
                  <a:srgbClr val="105237"/>
                </a:solidFill>
                <a:latin typeface="Avenir Next LT Pro" panose="020B0504020202020204" pitchFamily="34" charset="0"/>
              </a:rPr>
              <a:t> systems for </a:t>
            </a:r>
            <a:r>
              <a:rPr sz="1900" b="0" dirty="0">
                <a:solidFill>
                  <a:srgbClr val="105237"/>
                </a:solidFill>
                <a:effectLst/>
                <a:latin typeface="Avenir Next LT Pro" panose="020B0504020202020204" pitchFamily="34" charset="0"/>
              </a:rPr>
              <a:t>disaster resilience</a:t>
            </a:r>
            <a:r>
              <a:rPr lang="en-GB" sz="1900" b="0" dirty="0">
                <a:solidFill>
                  <a:srgbClr val="105237"/>
                </a:solidFill>
                <a:effectLst/>
                <a:latin typeface="Avenir Next LT Pro" panose="020B0504020202020204" pitchFamily="34" charset="0"/>
              </a:rPr>
              <a:t>/flood zones</a:t>
            </a:r>
            <a:r>
              <a:rPr lang="en-GB" sz="1900" dirty="0">
                <a:solidFill>
                  <a:srgbClr val="105237"/>
                </a:solidFill>
                <a:latin typeface="Avenir Next LT Pro" panose="020B0504020202020204" pitchFamily="34" charset="0"/>
              </a:rPr>
              <a:t>, c</a:t>
            </a:r>
            <a:r>
              <a:rPr lang="en-GB" sz="1900" b="0" dirty="0">
                <a:solidFill>
                  <a:srgbClr val="105237"/>
                </a:solidFill>
                <a:latin typeface="Avenir Next LT Pro" panose="020B0504020202020204" pitchFamily="34" charset="0"/>
              </a:rPr>
              <a:t>ar parks, walkways, play areas.</a:t>
            </a:r>
          </a:p>
          <a:p>
            <a:pPr>
              <a:spcBef>
                <a:spcPts val="900"/>
              </a:spcBef>
            </a:pPr>
            <a:r>
              <a:rPr lang="en-US" sz="1900" dirty="0">
                <a:solidFill>
                  <a:srgbClr val="105237"/>
                </a:solidFill>
                <a:latin typeface="Avenir Next LT Pro" panose="020B0504020202020204" pitchFamily="34" charset="0"/>
              </a:rPr>
              <a:t>Standalone solar lights can operate without any maintenance over 12-15 years period. Self dimming design saves power when not needed</a:t>
            </a:r>
            <a:endParaRPr lang="en-US" sz="1900" dirty="0"/>
          </a:p>
          <a:p>
            <a:pPr marL="0" algn="l">
              <a:spcBef>
                <a:spcPts val="900"/>
              </a:spcBef>
              <a:buNone/>
            </a:pPr>
            <a:endParaRPr lang="en-GB" dirty="0"/>
          </a:p>
        </p:txBody>
      </p:sp>
      <p:sp>
        <p:nvSpPr>
          <p:cNvPr id="2" name="TextBox 1">
            <a:extLst>
              <a:ext uri="{FF2B5EF4-FFF2-40B4-BE49-F238E27FC236}">
                <a16:creationId xmlns:a16="http://schemas.microsoft.com/office/drawing/2014/main" id="{ADA236AC-D68C-FA7D-FAB4-5047B3EFCE8F}"/>
              </a:ext>
            </a:extLst>
          </p:cNvPr>
          <p:cNvSpPr txBox="1"/>
          <p:nvPr/>
        </p:nvSpPr>
        <p:spPr>
          <a:xfrm>
            <a:off x="7288161" y="6027003"/>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7"/>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8">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3" name="Picture 2">
            <a:extLst>
              <a:ext uri="{FF2B5EF4-FFF2-40B4-BE49-F238E27FC236}">
                <a16:creationId xmlns:a16="http://schemas.microsoft.com/office/drawing/2014/main" id="{CD3EB0A4-BDEA-018A-A84B-C18718EBFB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14930" y="6004544"/>
            <a:ext cx="547924" cy="80183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8" descr="A detailed illustration showing three distinct solar street light designs side by side: one with an integrated panel and battery in a sleek, compact housing; one with modular, separately mounted solar panel and battery pack; and one with an aerodynamic pole shape and vandal-resistant fixture. Each design should be visually distinct, highlighting features like adjustable panel tilt, battery accessibility, and robust materials. No visible or implied text, letters, or words should appear anywhere in the image. The composition should clearly showcase the diversity of design approaches and innovative features in solar street lighting">
            <a:extLst>
              <a:ext uri="{FF2B5EF4-FFF2-40B4-BE49-F238E27FC236}">
                <a16:creationId xmlns:a16="http://schemas.microsoft.com/office/drawing/2014/main" id="{014952C8-DD48-4D8A-A89E-827289629CD1}"/>
              </a:ext>
            </a:extLst>
          </p:cNvPr>
          <p:cNvPicPr>
            <a:picLocks noChangeAspect="1"/>
          </p:cNvPicPr>
          <p:nvPr/>
        </p:nvPicPr>
        <p:blipFill rotWithShape="1">
          <a:blip>
            <a:extLst>
              <a:ext uri="{96DAC541-7B7A-43D3-8B79-37D633B846F1}">
                <asvg:svgBlip xmlns:asvg="http://schemas.microsoft.com/office/drawing/2016/SVG/main" r:embed="rId10"/>
              </a:ext>
            </a:extLst>
          </a:blip>
          <a:srcRect l="1624" t="22022" r="66065" b="17328"/>
          <a:stretch>
            <a:fillRect/>
          </a:stretch>
        </p:blipFill>
        <p:spPr bwMode="auto">
          <a:xfrm>
            <a:off x="7543800" y="3375998"/>
            <a:ext cx="662384" cy="11443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496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ABFE5A0-F914-4EEF-93D3-0EB67B1EA6D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8340D0D-4471-C1B2-7797-D5443C1495C0}"/>
              </a:ext>
            </a:extLst>
          </p:cNvPr>
          <p:cNvSpPr>
            <a:spLocks noGrp="1"/>
          </p:cNvSpPr>
          <p:nvPr>
            <p:ph type="sldNum" sz="quarter" idx="19"/>
          </p:nvPr>
        </p:nvSpPr>
        <p:spPr/>
        <p:txBody>
          <a:bodyPr/>
          <a:lstStyle/>
          <a:p>
            <a:fld id="{AEAA3239-9EA4-4A65-A281-97F994456D9F}" type="slidenum">
              <a:rPr lang="en-US" smtClean="0"/>
              <a:pPr/>
              <a:t>6</a:t>
            </a:fld>
            <a:endParaRPr lang="en-US" sz="900" dirty="0"/>
          </a:p>
        </p:txBody>
      </p:sp>
      <p:sp>
        <p:nvSpPr>
          <p:cNvPr id="10" name="TextBox 9">
            <a:extLst>
              <a:ext uri="{FF2B5EF4-FFF2-40B4-BE49-F238E27FC236}">
                <a16:creationId xmlns:a16="http://schemas.microsoft.com/office/drawing/2014/main" id="{75FE13C0-61AF-4D4D-BA24-BF021A6DA71F}"/>
              </a:ext>
            </a:extLst>
          </p:cNvPr>
          <p:cNvSpPr txBox="1"/>
          <p:nvPr/>
        </p:nvSpPr>
        <p:spPr>
          <a:xfrm>
            <a:off x="619125" y="581025"/>
            <a:ext cx="4391025" cy="1508670"/>
          </a:xfrm>
          <a:prstGeom prst="rect">
            <a:avLst/>
          </a:prstGeom>
          <a:noFill/>
        </p:spPr>
        <p:txBody>
          <a:bodyPr wrap="square" rtlCol="0">
            <a:normAutofit fontScale="92500" lnSpcReduction="10000"/>
          </a:bodyPr>
          <a:lstStyle/>
          <a:p>
            <a:pPr marL="0" algn="l">
              <a:buNone/>
            </a:pPr>
            <a:r>
              <a:rPr sz="3600" dirty="0">
                <a:solidFill>
                  <a:srgbClr val="105237"/>
                </a:solidFill>
                <a:effectLst/>
                <a:latin typeface="Avenir Next LT Pro" panose="020B0504020202020204" pitchFamily="34" charset="0"/>
              </a:rPr>
              <a:t>Common Design Variations and Features</a:t>
            </a:r>
            <a:r>
              <a:rPr dirty="0">
                <a:effectLst/>
              </a:rPr>
              <a:t> </a:t>
            </a:r>
            <a:endParaRPr lang="en-GB" dirty="0"/>
          </a:p>
        </p:txBody>
      </p:sp>
      <p:sp>
        <p:nvSpPr>
          <p:cNvPr id="12" name="TextBox 11">
            <a:extLst>
              <a:ext uri="{FF2B5EF4-FFF2-40B4-BE49-F238E27FC236}">
                <a16:creationId xmlns:a16="http://schemas.microsoft.com/office/drawing/2014/main" id="{E8841E76-8EC5-46ED-A6D8-861E56431CD9}"/>
              </a:ext>
            </a:extLst>
          </p:cNvPr>
          <p:cNvSpPr txBox="1"/>
          <p:nvPr/>
        </p:nvSpPr>
        <p:spPr>
          <a:xfrm>
            <a:off x="619125" y="2765970"/>
            <a:ext cx="5712849" cy="591746"/>
          </a:xfrm>
          <a:prstGeom prst="rect">
            <a:avLst/>
          </a:prstGeom>
          <a:noFill/>
        </p:spPr>
        <p:txBody>
          <a:bodyPr wrap="square" rtlCol="0">
            <a:normAutofit lnSpcReduction="10000"/>
          </a:bodyPr>
          <a:lstStyle/>
          <a:p>
            <a:pPr marL="0" marR="0" algn="l">
              <a:spcBef>
                <a:spcPts val="750"/>
              </a:spcBef>
              <a:buNone/>
            </a:pPr>
            <a:r>
              <a:rPr sz="1500" b="0" dirty="0">
                <a:solidFill>
                  <a:srgbClr val="105237"/>
                </a:solidFill>
                <a:effectLst/>
                <a:latin typeface="Avenir Next LT Pro" panose="020B0504020202020204" pitchFamily="34" charset="0"/>
              </a:rPr>
              <a:t>Sleek </a:t>
            </a:r>
            <a:r>
              <a:rPr lang="en-GB" sz="1500" b="0" dirty="0">
                <a:solidFill>
                  <a:srgbClr val="105237"/>
                </a:solidFill>
                <a:effectLst/>
                <a:latin typeface="Avenir Next LT Pro" panose="020B0504020202020204" pitchFamily="34" charset="0"/>
              </a:rPr>
              <a:t>looking </a:t>
            </a:r>
            <a:r>
              <a:rPr sz="1500" b="0" dirty="0">
                <a:solidFill>
                  <a:srgbClr val="105237"/>
                </a:solidFill>
                <a:effectLst/>
                <a:latin typeface="Avenir Next LT Pro" panose="020B0504020202020204" pitchFamily="34" charset="0"/>
              </a:rPr>
              <a:t>housings with panels and batteries</a:t>
            </a:r>
            <a:r>
              <a:rPr lang="en-GB" sz="1500" dirty="0">
                <a:solidFill>
                  <a:srgbClr val="105237"/>
                </a:solidFill>
                <a:latin typeface="Avenir Next LT Pro" panose="020B0504020202020204" pitchFamily="34" charset="0"/>
              </a:rPr>
              <a:t> for </a:t>
            </a:r>
            <a:r>
              <a:rPr sz="1500" b="0" dirty="0">
                <a:solidFill>
                  <a:srgbClr val="105237"/>
                </a:solidFill>
                <a:effectLst/>
                <a:latin typeface="Avenir Next LT Pro" panose="020B0504020202020204" pitchFamily="34" charset="0"/>
              </a:rPr>
              <a:t>energy capture.</a:t>
            </a:r>
            <a:r>
              <a:rPr dirty="0">
                <a:effectLst/>
              </a:rPr>
              <a:t> </a:t>
            </a:r>
            <a:endParaRPr lang="en-GB" dirty="0"/>
          </a:p>
        </p:txBody>
      </p:sp>
      <p:sp>
        <p:nvSpPr>
          <p:cNvPr id="14" name="TextBox 13">
            <a:extLst>
              <a:ext uri="{FF2B5EF4-FFF2-40B4-BE49-F238E27FC236}">
                <a16:creationId xmlns:a16="http://schemas.microsoft.com/office/drawing/2014/main" id="{58CC5AAD-3EDE-4143-A43F-511446D7CF41}"/>
              </a:ext>
            </a:extLst>
          </p:cNvPr>
          <p:cNvSpPr txBox="1"/>
          <p:nvPr/>
        </p:nvSpPr>
        <p:spPr>
          <a:xfrm>
            <a:off x="619125" y="3500284"/>
            <a:ext cx="6076643" cy="723011"/>
          </a:xfrm>
          <a:prstGeom prst="rect">
            <a:avLst/>
          </a:prstGeom>
          <a:noFill/>
        </p:spPr>
        <p:txBody>
          <a:bodyPr wrap="square" rtlCol="0">
            <a:normAutofit/>
          </a:bodyPr>
          <a:lstStyle/>
          <a:p>
            <a:pPr marL="0" marR="0" algn="l">
              <a:spcBef>
                <a:spcPts val="750"/>
              </a:spcBef>
              <a:buNone/>
            </a:pPr>
            <a:r>
              <a:rPr lang="en-GB" sz="1500" b="0" dirty="0">
                <a:solidFill>
                  <a:srgbClr val="105237"/>
                </a:solidFill>
                <a:effectLst/>
                <a:latin typeface="Avenir Next LT Pro" panose="020B0504020202020204" pitchFamily="34" charset="0"/>
              </a:rPr>
              <a:t>One Piece or </a:t>
            </a:r>
            <a:r>
              <a:rPr sz="1500" b="0" dirty="0">
                <a:solidFill>
                  <a:srgbClr val="105237"/>
                </a:solidFill>
                <a:effectLst/>
                <a:latin typeface="Avenir Next LT Pro" panose="020B0504020202020204" pitchFamily="34" charset="0"/>
              </a:rPr>
              <a:t>separately mounted panel</a:t>
            </a:r>
            <a:r>
              <a:rPr lang="en-GB" sz="1500" b="0" dirty="0">
                <a:solidFill>
                  <a:srgbClr val="105237"/>
                </a:solidFill>
                <a:effectLst/>
                <a:latin typeface="Avenir Next LT Pro" panose="020B0504020202020204" pitchFamily="34" charset="0"/>
              </a:rPr>
              <a:t> design</a:t>
            </a:r>
            <a:r>
              <a:rPr sz="1500" b="0" dirty="0">
                <a:solidFill>
                  <a:srgbClr val="105237"/>
                </a:solidFill>
                <a:effectLst/>
                <a:latin typeface="Avenir Next LT Pro" panose="020B0504020202020204" pitchFamily="34" charset="0"/>
              </a:rPr>
              <a:t>s </a:t>
            </a:r>
            <a:r>
              <a:rPr lang="en-GB" sz="1500" dirty="0">
                <a:solidFill>
                  <a:srgbClr val="105237"/>
                </a:solidFill>
                <a:latin typeface="Avenir Next LT Pro" panose="020B0504020202020204" pitchFamily="34" charset="0"/>
              </a:rPr>
              <a:t>with </a:t>
            </a:r>
            <a:r>
              <a:rPr lang="en-GB" sz="1500" dirty="0" err="1">
                <a:solidFill>
                  <a:srgbClr val="105237"/>
                </a:solidFill>
                <a:latin typeface="Avenir Next LT Pro" panose="020B0504020202020204" pitchFamily="34" charset="0"/>
              </a:rPr>
              <a:t>intigrated</a:t>
            </a:r>
            <a:r>
              <a:rPr lang="en-GB" sz="1500" dirty="0">
                <a:solidFill>
                  <a:srgbClr val="105237"/>
                </a:solidFill>
                <a:latin typeface="Avenir Next LT Pro" panose="020B0504020202020204" pitchFamily="34" charset="0"/>
              </a:rPr>
              <a:t> lithium</a:t>
            </a:r>
            <a:r>
              <a:rPr sz="1500" b="0" dirty="0">
                <a:solidFill>
                  <a:srgbClr val="105237"/>
                </a:solidFill>
                <a:effectLst/>
                <a:latin typeface="Avenir Next LT Pro" panose="020B0504020202020204" pitchFamily="34" charset="0"/>
              </a:rPr>
              <a:t> battery packs enable easy replacement and upgrades.</a:t>
            </a:r>
            <a:r>
              <a:rPr dirty="0">
                <a:effectLst/>
              </a:rPr>
              <a:t> </a:t>
            </a:r>
            <a:endParaRPr lang="en-GB" dirty="0"/>
          </a:p>
        </p:txBody>
      </p:sp>
      <p:sp>
        <p:nvSpPr>
          <p:cNvPr id="16" name="TextBox 15">
            <a:extLst>
              <a:ext uri="{FF2B5EF4-FFF2-40B4-BE49-F238E27FC236}">
                <a16:creationId xmlns:a16="http://schemas.microsoft.com/office/drawing/2014/main" id="{39634A77-933C-4014-B7F4-BC07EE3769D8}"/>
              </a:ext>
            </a:extLst>
          </p:cNvPr>
          <p:cNvSpPr txBox="1"/>
          <p:nvPr/>
        </p:nvSpPr>
        <p:spPr>
          <a:xfrm>
            <a:off x="619125" y="4462309"/>
            <a:ext cx="6076643" cy="723011"/>
          </a:xfrm>
          <a:prstGeom prst="rect">
            <a:avLst/>
          </a:prstGeom>
          <a:noFill/>
        </p:spPr>
        <p:txBody>
          <a:bodyPr wrap="square" rtlCol="0">
            <a:normAutofit/>
          </a:bodyPr>
          <a:lstStyle/>
          <a:p>
            <a:pPr marL="0" marR="0" algn="l">
              <a:spcBef>
                <a:spcPts val="750"/>
              </a:spcBef>
              <a:buNone/>
            </a:pPr>
            <a:r>
              <a:rPr sz="1500" b="0" dirty="0">
                <a:solidFill>
                  <a:srgbClr val="105237"/>
                </a:solidFill>
                <a:effectLst/>
                <a:latin typeface="Avenir Next LT Pro" panose="020B0504020202020204" pitchFamily="34" charset="0"/>
              </a:rPr>
              <a:t>Vandal-resistant fixtures, streamlined poles, and corrosion-resistant materials extend lifespan.</a:t>
            </a:r>
            <a:r>
              <a:rPr dirty="0">
                <a:effectLst/>
              </a:rPr>
              <a:t> </a:t>
            </a:r>
            <a:endParaRPr lang="en-GB" dirty="0"/>
          </a:p>
        </p:txBody>
      </p:sp>
      <p:sp>
        <p:nvSpPr>
          <p:cNvPr id="2" name="TextBox 1">
            <a:extLst>
              <a:ext uri="{FF2B5EF4-FFF2-40B4-BE49-F238E27FC236}">
                <a16:creationId xmlns:a16="http://schemas.microsoft.com/office/drawing/2014/main" id="{28A9AD42-1739-63AC-775A-E2E6DD11A3B7}"/>
              </a:ext>
            </a:extLst>
          </p:cNvPr>
          <p:cNvSpPr txBox="1"/>
          <p:nvPr/>
        </p:nvSpPr>
        <p:spPr>
          <a:xfrm>
            <a:off x="7328022" y="5935830"/>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4"/>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5">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3" name="Picture 2">
            <a:extLst>
              <a:ext uri="{FF2B5EF4-FFF2-40B4-BE49-F238E27FC236}">
                <a16:creationId xmlns:a16="http://schemas.microsoft.com/office/drawing/2014/main" id="{DB5C687C-3E7E-8591-FCA0-6BF756EBF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5770" y="5935830"/>
            <a:ext cx="547924" cy="801837"/>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8" descr="A detailed illustration showing three distinct solar street light designs side by side: one with an integrated panel and battery in a sleek, compact housing; one with modular, separately mounted solar panel and battery pack; and one with an aerodynamic pole shape and vandal-resistant fixture. Each design should be visually distinct, highlighting features like adjustable panel tilt, battery accessibility, and robust materials. No visible or implied text, letters, or words should appear anywhere in the image. The composition should clearly showcase the diversity of design approaches and innovative features in solar street lighting">
            <a:extLst>
              <a:ext uri="{FF2B5EF4-FFF2-40B4-BE49-F238E27FC236}">
                <a16:creationId xmlns:a16="http://schemas.microsoft.com/office/drawing/2014/main" id="{014952C8-DD48-4D8A-A89E-827289629CD1}"/>
              </a:ext>
            </a:extLst>
          </p:cNvPr>
          <p:cNvPicPr>
            <a:picLocks noChangeAspect="1"/>
          </p:cNvPicPr>
          <p:nvPr/>
        </p:nvPicPr>
        <p:blipFill rotWithShape="1">
          <a:blip>
            <a:extLst>
              <a:ext uri="{96DAC541-7B7A-43D3-8B79-37D633B846F1}">
                <asvg:svgBlip xmlns:asvg="http://schemas.microsoft.com/office/drawing/2016/SVG/main" r:embed="rId7"/>
              </a:ext>
            </a:extLst>
          </a:blip>
          <a:srcRect l="63732" t="22007" b="15493"/>
          <a:stretch>
            <a:fillRect/>
          </a:stretch>
        </p:blipFill>
        <p:spPr bwMode="auto">
          <a:xfrm>
            <a:off x="8715442" y="3618272"/>
            <a:ext cx="488971" cy="844038"/>
          </a:xfrm>
          <a:prstGeom prst="rect">
            <a:avLst/>
          </a:prstGeom>
          <a:ln>
            <a:noFill/>
          </a:ln>
          <a:extLst>
            <a:ext uri="{53640926-AAD7-44D8-BBD7-CCE9431645EC}">
              <a14:shadowObscured xmlns:a14="http://schemas.microsoft.com/office/drawing/2010/main"/>
            </a:ext>
          </a:extLst>
        </p:spPr>
      </p:pic>
      <p:pic>
        <p:nvPicPr>
          <p:cNvPr id="20" name="Graphic 19">
            <a:extLst>
              <a:ext uri="{FF2B5EF4-FFF2-40B4-BE49-F238E27FC236}">
                <a16:creationId xmlns:a16="http://schemas.microsoft.com/office/drawing/2014/main" id="{422B372F-8F25-8D2A-EBEB-EC5B1C2F63C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624836" y="3618271"/>
            <a:ext cx="448395" cy="844038"/>
          </a:xfrm>
          <a:prstGeom prst="rect">
            <a:avLst/>
          </a:prstGeom>
        </p:spPr>
      </p:pic>
    </p:spTree>
    <p:extLst>
      <p:ext uri="{BB962C8B-B14F-4D97-AF65-F5344CB8AC3E}">
        <p14:creationId xmlns:p14="http://schemas.microsoft.com/office/powerpoint/2010/main" val="303129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E1E659D-9C2B-4381-9383-8671B147864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C7F94A4F-01E3-A261-2CE7-4B00BC47A1ED}"/>
              </a:ext>
            </a:extLst>
          </p:cNvPr>
          <p:cNvSpPr>
            <a:spLocks noGrp="1"/>
          </p:cNvSpPr>
          <p:nvPr>
            <p:ph type="sldNum" sz="quarter" idx="19"/>
          </p:nvPr>
        </p:nvSpPr>
        <p:spPr/>
        <p:txBody>
          <a:bodyPr/>
          <a:lstStyle/>
          <a:p>
            <a:fld id="{AEAA3239-9EA4-4A65-A281-97F994456D9F}" type="slidenum">
              <a:rPr lang="en-US" smtClean="0"/>
              <a:pPr/>
              <a:t>7</a:t>
            </a:fld>
            <a:endParaRPr lang="en-US" sz="900" dirty="0"/>
          </a:p>
        </p:txBody>
      </p:sp>
      <p:pic>
        <p:nvPicPr>
          <p:cNvPr id="10" name="Graphic 9" descr="A vector illustration icon of an automated dimming lightbulb, designed with a transparent background">
            <a:extLst>
              <a:ext uri="{FF2B5EF4-FFF2-40B4-BE49-F238E27FC236}">
                <a16:creationId xmlns:a16="http://schemas.microsoft.com/office/drawing/2014/main" id="{FA3B57F2-0C73-41D7-A9E7-09DB849608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36364" y="3549615"/>
            <a:ext cx="992715" cy="992715"/>
          </a:xfrm>
          <a:prstGeom prst="rect">
            <a:avLst/>
          </a:prstGeom>
        </p:spPr>
      </p:pic>
      <p:sp>
        <p:nvSpPr>
          <p:cNvPr id="12" name="TextBox 11">
            <a:extLst>
              <a:ext uri="{FF2B5EF4-FFF2-40B4-BE49-F238E27FC236}">
                <a16:creationId xmlns:a16="http://schemas.microsoft.com/office/drawing/2014/main" id="{B85E72D8-EE51-4D45-8332-1CC18A77B1E9}"/>
              </a:ext>
            </a:extLst>
          </p:cNvPr>
          <p:cNvSpPr txBox="1"/>
          <p:nvPr/>
        </p:nvSpPr>
        <p:spPr>
          <a:xfrm>
            <a:off x="373625" y="581025"/>
            <a:ext cx="11256400" cy="457200"/>
          </a:xfrm>
          <a:prstGeom prst="rect">
            <a:avLst/>
          </a:prstGeom>
          <a:noFill/>
        </p:spPr>
        <p:txBody>
          <a:bodyPr wrap="square" rtlCol="0">
            <a:normAutofit fontScale="77500" lnSpcReduction="20000"/>
          </a:bodyPr>
          <a:lstStyle/>
          <a:p>
            <a:pPr marL="0" marR="0" algn="l">
              <a:buNone/>
            </a:pPr>
            <a:r>
              <a:rPr sz="3600" b="0" dirty="0">
                <a:solidFill>
                  <a:srgbClr val="105237"/>
                </a:solidFill>
                <a:effectLst/>
                <a:latin typeface="Avenir Next LT Pro" panose="020B0504020202020204" pitchFamily="34" charset="0"/>
              </a:rPr>
              <a:t>Smart Solar Street Lighting Solutions</a:t>
            </a:r>
            <a:r>
              <a:rPr dirty="0">
                <a:effectLst/>
              </a:rPr>
              <a:t> </a:t>
            </a:r>
            <a:endParaRPr lang="en-GB" dirty="0"/>
          </a:p>
        </p:txBody>
      </p:sp>
      <p:sp>
        <p:nvSpPr>
          <p:cNvPr id="4" name="TextBox 3">
            <a:extLst>
              <a:ext uri="{FF2B5EF4-FFF2-40B4-BE49-F238E27FC236}">
                <a16:creationId xmlns:a16="http://schemas.microsoft.com/office/drawing/2014/main" id="{9551A36B-DCDC-D26C-34A6-9843B34C3664}"/>
              </a:ext>
            </a:extLst>
          </p:cNvPr>
          <p:cNvSpPr txBox="1"/>
          <p:nvPr/>
        </p:nvSpPr>
        <p:spPr>
          <a:xfrm>
            <a:off x="7475896" y="5964990"/>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5"/>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6">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5" name="Picture 4">
            <a:extLst>
              <a:ext uri="{FF2B5EF4-FFF2-40B4-BE49-F238E27FC236}">
                <a16:creationId xmlns:a16="http://schemas.microsoft.com/office/drawing/2014/main" id="{90880385-9C82-5285-D6B1-1308A6DACC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5613" y="6025156"/>
            <a:ext cx="547924" cy="80183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DC3B7AF-A727-05C7-8EFC-71ABC3281C1A}"/>
              </a:ext>
            </a:extLst>
          </p:cNvPr>
          <p:cNvSpPr txBox="1"/>
          <p:nvPr/>
        </p:nvSpPr>
        <p:spPr>
          <a:xfrm>
            <a:off x="373625" y="1974491"/>
            <a:ext cx="7885472" cy="2754600"/>
          </a:xfrm>
          <a:prstGeom prst="rect">
            <a:avLst/>
          </a:prstGeom>
          <a:noFill/>
        </p:spPr>
        <p:txBody>
          <a:bodyPr wrap="square">
            <a:spAutoFit/>
          </a:bodyPr>
          <a:lstStyle/>
          <a:p>
            <a:pPr marL="0">
              <a:buNone/>
            </a:pPr>
            <a:r>
              <a:rPr lang="en-US" sz="2400" b="0" dirty="0">
                <a:solidFill>
                  <a:srgbClr val="105237"/>
                </a:solidFill>
                <a:effectLst/>
                <a:latin typeface="Avenir Next LT Pro" panose="020B0504020202020204" pitchFamily="34" charset="0"/>
              </a:rPr>
              <a:t>Reduction in total cost of ownership over 20 years</a:t>
            </a:r>
            <a:endParaRPr lang="en-US" sz="2700" dirty="0">
              <a:solidFill>
                <a:srgbClr val="105237"/>
              </a:solidFill>
              <a:effectLst/>
              <a:latin typeface="Avenir Next LT Pro" panose="020B0504020202020204" pitchFamily="34" charset="0"/>
            </a:endParaRPr>
          </a:p>
          <a:p>
            <a:pPr marL="0">
              <a:spcBef>
                <a:spcPts val="1050"/>
              </a:spcBef>
              <a:buNone/>
            </a:pPr>
            <a:r>
              <a:rPr lang="en-US" sz="1800" b="0" dirty="0">
                <a:solidFill>
                  <a:srgbClr val="105237"/>
                </a:solidFill>
                <a:effectLst/>
              </a:rPr>
              <a:t>Zero energy bills and lower maintenance further cut operational expenses.</a:t>
            </a:r>
            <a:r>
              <a:rPr lang="en-US" dirty="0">
                <a:effectLst/>
              </a:rPr>
              <a:t> </a:t>
            </a:r>
          </a:p>
          <a:p>
            <a:pPr marL="0" algn="ctr">
              <a:spcBef>
                <a:spcPts val="1050"/>
              </a:spcBef>
              <a:buNone/>
            </a:pPr>
            <a:endParaRPr lang="en-US" dirty="0"/>
          </a:p>
          <a:p>
            <a:r>
              <a:rPr lang="en-US" sz="2400" b="1" dirty="0">
                <a:solidFill>
                  <a:srgbClr val="105237"/>
                </a:solidFill>
                <a:effectLst/>
              </a:rPr>
              <a:t>Automated Dimming</a:t>
            </a:r>
            <a:r>
              <a:rPr lang="en-US" dirty="0">
                <a:effectLst/>
              </a:rPr>
              <a:t> </a:t>
            </a:r>
          </a:p>
          <a:p>
            <a:pPr>
              <a:spcBef>
                <a:spcPts val="900"/>
              </a:spcBef>
            </a:pPr>
            <a:r>
              <a:rPr lang="en-US" dirty="0">
                <a:solidFill>
                  <a:srgbClr val="105237"/>
                </a:solidFill>
              </a:rPr>
              <a:t>Brightness adapts to ambient light and activity, cutting unnecessary consumption while maintaining safety.</a:t>
            </a:r>
            <a:r>
              <a:rPr lang="en-US" dirty="0">
                <a:effectLst/>
              </a:rPr>
              <a:t> </a:t>
            </a:r>
            <a:endParaRPr lang="en-US" dirty="0"/>
          </a:p>
          <a:p>
            <a:pPr marL="0" algn="ctr">
              <a:spcBef>
                <a:spcPts val="1050"/>
              </a:spcBef>
              <a:buNone/>
            </a:pPr>
            <a:endParaRPr lang="en-US" dirty="0"/>
          </a:p>
        </p:txBody>
      </p:sp>
    </p:spTree>
    <p:extLst>
      <p:ext uri="{BB962C8B-B14F-4D97-AF65-F5344CB8AC3E}">
        <p14:creationId xmlns:p14="http://schemas.microsoft.com/office/powerpoint/2010/main" val="2525593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AFE986D-8361-455D-82C7-239DAEE54E93}"/>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ibrant nighttime photograph of a city street illuminated by solar-powered streetlights, showing pedestrians walking safely along wide sidewalks and cyclists using dedicated lanes. The scene should convey a sense of security and accessibility, with visible community activity and a welcoming atmosphere. No visible or implied text, letters, or words should appear anywhere in the image">
            <a:extLst>
              <a:ext uri="{FF2B5EF4-FFF2-40B4-BE49-F238E27FC236}">
                <a16:creationId xmlns:a16="http://schemas.microsoft.com/office/drawing/2014/main" id="{EDF8EAA8-23A6-4947-A7F2-3E69F148563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893290" y="2914229"/>
            <a:ext cx="1631583" cy="1631583"/>
          </a:xfrm>
          <a:prstGeom prst="rect">
            <a:avLst/>
          </a:prstGeom>
        </p:spPr>
      </p:pic>
      <p:sp>
        <p:nvSpPr>
          <p:cNvPr id="7" name="Slide Number Placeholder 6">
            <a:extLst>
              <a:ext uri="{FF2B5EF4-FFF2-40B4-BE49-F238E27FC236}">
                <a16:creationId xmlns:a16="http://schemas.microsoft.com/office/drawing/2014/main" id="{50672270-9A50-04C1-4344-6A219C815AB7}"/>
              </a:ext>
            </a:extLst>
          </p:cNvPr>
          <p:cNvSpPr>
            <a:spLocks noGrp="1"/>
          </p:cNvSpPr>
          <p:nvPr>
            <p:ph type="sldNum" sz="quarter" idx="19"/>
          </p:nvPr>
        </p:nvSpPr>
        <p:spPr/>
        <p:txBody>
          <a:bodyPr/>
          <a:lstStyle/>
          <a:p>
            <a:fld id="{AEAA3239-9EA4-4A65-A281-97F994456D9F}" type="slidenum">
              <a:rPr lang="en-US" smtClean="0"/>
              <a:pPr/>
              <a:t>8</a:t>
            </a:fld>
            <a:endParaRPr lang="en-US" sz="900" dirty="0"/>
          </a:p>
        </p:txBody>
      </p:sp>
      <p:sp>
        <p:nvSpPr>
          <p:cNvPr id="10" name="TextBox 9">
            <a:extLst>
              <a:ext uri="{FF2B5EF4-FFF2-40B4-BE49-F238E27FC236}">
                <a16:creationId xmlns:a16="http://schemas.microsoft.com/office/drawing/2014/main" id="{7DF416A6-5AAF-483D-B5EA-1D001760FA36}"/>
              </a:ext>
            </a:extLst>
          </p:cNvPr>
          <p:cNvSpPr txBox="1"/>
          <p:nvPr/>
        </p:nvSpPr>
        <p:spPr>
          <a:xfrm>
            <a:off x="619125" y="581025"/>
            <a:ext cx="4391025" cy="1005780"/>
          </a:xfrm>
          <a:prstGeom prst="rect">
            <a:avLst/>
          </a:prstGeom>
          <a:noFill/>
        </p:spPr>
        <p:txBody>
          <a:bodyPr wrap="square" rtlCol="0">
            <a:normAutofit fontScale="92500" lnSpcReduction="10000"/>
          </a:bodyPr>
          <a:lstStyle/>
          <a:p>
            <a:pPr marL="0" algn="l">
              <a:buNone/>
            </a:pPr>
            <a:r>
              <a:rPr sz="3600" dirty="0">
                <a:solidFill>
                  <a:srgbClr val="105237"/>
                </a:solidFill>
                <a:effectLst/>
                <a:latin typeface="Avenir Next LT Pro" panose="020B0504020202020204" pitchFamily="34" charset="0"/>
              </a:rPr>
              <a:t>Enhanced Safety and Accessibility</a:t>
            </a:r>
            <a:r>
              <a:rPr dirty="0">
                <a:effectLst/>
              </a:rPr>
              <a:t> </a:t>
            </a:r>
            <a:endParaRPr lang="en-GB" dirty="0"/>
          </a:p>
        </p:txBody>
      </p:sp>
      <p:sp>
        <p:nvSpPr>
          <p:cNvPr id="11" name="TextBox 10">
            <a:extLst>
              <a:ext uri="{FF2B5EF4-FFF2-40B4-BE49-F238E27FC236}">
                <a16:creationId xmlns:a16="http://schemas.microsoft.com/office/drawing/2014/main" id="{2B341208-25BF-41F3-A331-C40FE90B583A}"/>
              </a:ext>
            </a:extLst>
          </p:cNvPr>
          <p:cNvSpPr txBox="1"/>
          <p:nvPr/>
        </p:nvSpPr>
        <p:spPr>
          <a:xfrm>
            <a:off x="619123" y="1950690"/>
            <a:ext cx="4391025" cy="217140"/>
          </a:xfrm>
          <a:prstGeom prst="rect">
            <a:avLst/>
          </a:prstGeom>
          <a:noFill/>
        </p:spPr>
        <p:txBody>
          <a:bodyPr wrap="square" rtlCol="0">
            <a:noAutofit/>
          </a:bodyPr>
          <a:lstStyle/>
          <a:p>
            <a:pPr marL="0" algn="l">
              <a:buNone/>
            </a:pPr>
            <a:r>
              <a:rPr b="1" dirty="0">
                <a:solidFill>
                  <a:srgbClr val="105237"/>
                </a:solidFill>
                <a:effectLst/>
                <a:latin typeface="+mj-lt"/>
              </a:rPr>
              <a:t>Safer Streets, Fewer Incidents</a:t>
            </a:r>
            <a:r>
              <a:rPr dirty="0">
                <a:effectLst/>
                <a:latin typeface="+mj-lt"/>
              </a:rPr>
              <a:t> </a:t>
            </a:r>
            <a:endParaRPr lang="en-GB" dirty="0">
              <a:latin typeface="+mj-lt"/>
            </a:endParaRPr>
          </a:p>
        </p:txBody>
      </p:sp>
      <p:sp>
        <p:nvSpPr>
          <p:cNvPr id="12" name="TextBox 11">
            <a:extLst>
              <a:ext uri="{FF2B5EF4-FFF2-40B4-BE49-F238E27FC236}">
                <a16:creationId xmlns:a16="http://schemas.microsoft.com/office/drawing/2014/main" id="{B8541764-8FA7-4B07-8E07-4513DF4D9F2E}"/>
              </a:ext>
            </a:extLst>
          </p:cNvPr>
          <p:cNvSpPr txBox="1"/>
          <p:nvPr/>
        </p:nvSpPr>
        <p:spPr>
          <a:xfrm>
            <a:off x="619123" y="2355080"/>
            <a:ext cx="4391025" cy="651420"/>
          </a:xfrm>
          <a:prstGeom prst="rect">
            <a:avLst/>
          </a:prstGeom>
          <a:noFill/>
        </p:spPr>
        <p:txBody>
          <a:bodyPr wrap="square" rtlCol="0">
            <a:noAutofit/>
          </a:bodyPr>
          <a:lstStyle/>
          <a:p>
            <a:pPr marL="0" marR="0" algn="l">
              <a:spcBef>
                <a:spcPts val="750"/>
              </a:spcBef>
              <a:buNone/>
            </a:pPr>
            <a:r>
              <a:rPr sz="1600" b="0" dirty="0">
                <a:solidFill>
                  <a:srgbClr val="105237"/>
                </a:solidFill>
                <a:effectLst/>
              </a:rPr>
              <a:t>Improved illumination reduces and deters crime, strengthening community safety at night.</a:t>
            </a:r>
            <a:r>
              <a:rPr sz="1600" dirty="0">
                <a:effectLst/>
              </a:rPr>
              <a:t> </a:t>
            </a:r>
            <a:endParaRPr lang="en-GB" sz="1600" dirty="0"/>
          </a:p>
        </p:txBody>
      </p:sp>
      <p:sp>
        <p:nvSpPr>
          <p:cNvPr id="13" name="TextBox 12">
            <a:extLst>
              <a:ext uri="{FF2B5EF4-FFF2-40B4-BE49-F238E27FC236}">
                <a16:creationId xmlns:a16="http://schemas.microsoft.com/office/drawing/2014/main" id="{88631FB1-945F-4A25-92E7-887CC853EFF0}"/>
              </a:ext>
            </a:extLst>
          </p:cNvPr>
          <p:cNvSpPr txBox="1"/>
          <p:nvPr/>
        </p:nvSpPr>
        <p:spPr>
          <a:xfrm>
            <a:off x="619123" y="3252456"/>
            <a:ext cx="4391025" cy="217140"/>
          </a:xfrm>
          <a:prstGeom prst="rect">
            <a:avLst/>
          </a:prstGeom>
          <a:noFill/>
        </p:spPr>
        <p:txBody>
          <a:bodyPr wrap="square" rtlCol="0">
            <a:noAutofit/>
          </a:bodyPr>
          <a:lstStyle/>
          <a:p>
            <a:pPr marL="0" algn="l">
              <a:spcBef>
                <a:spcPts val="750"/>
              </a:spcBef>
              <a:buNone/>
            </a:pPr>
            <a:r>
              <a:rPr b="1" dirty="0">
                <a:solidFill>
                  <a:srgbClr val="105237"/>
                </a:solidFill>
                <a:effectLst/>
                <a:latin typeface="+mj-lt"/>
              </a:rPr>
              <a:t>Access for Underserved Areas</a:t>
            </a:r>
            <a:r>
              <a:rPr dirty="0">
                <a:effectLst/>
                <a:latin typeface="+mj-lt"/>
              </a:rPr>
              <a:t> </a:t>
            </a:r>
            <a:endParaRPr lang="en-GB" dirty="0">
              <a:latin typeface="+mj-lt"/>
            </a:endParaRPr>
          </a:p>
        </p:txBody>
      </p:sp>
      <p:sp>
        <p:nvSpPr>
          <p:cNvPr id="14" name="TextBox 13">
            <a:extLst>
              <a:ext uri="{FF2B5EF4-FFF2-40B4-BE49-F238E27FC236}">
                <a16:creationId xmlns:a16="http://schemas.microsoft.com/office/drawing/2014/main" id="{D6180ECA-D862-4A04-BF90-0B85EE406CF2}"/>
              </a:ext>
            </a:extLst>
          </p:cNvPr>
          <p:cNvSpPr txBox="1"/>
          <p:nvPr/>
        </p:nvSpPr>
        <p:spPr>
          <a:xfrm>
            <a:off x="619123" y="3678091"/>
            <a:ext cx="4391025" cy="867721"/>
          </a:xfrm>
          <a:prstGeom prst="rect">
            <a:avLst/>
          </a:prstGeom>
          <a:noFill/>
        </p:spPr>
        <p:txBody>
          <a:bodyPr wrap="square" rtlCol="0">
            <a:noAutofit/>
          </a:bodyPr>
          <a:lstStyle/>
          <a:p>
            <a:pPr marL="0" marR="0" algn="l">
              <a:spcBef>
                <a:spcPts val="750"/>
              </a:spcBef>
              <a:buNone/>
            </a:pPr>
            <a:r>
              <a:rPr sz="1600" b="0" dirty="0">
                <a:solidFill>
                  <a:srgbClr val="105237"/>
                </a:solidFill>
                <a:effectLst/>
              </a:rPr>
              <a:t>Solar lighting brings reliable night-time activity to remote or low-infrastructure neighborhoods.</a:t>
            </a:r>
            <a:r>
              <a:rPr sz="1600" dirty="0">
                <a:effectLst/>
              </a:rPr>
              <a:t> </a:t>
            </a:r>
            <a:endParaRPr lang="en-GB" sz="1600" dirty="0"/>
          </a:p>
        </p:txBody>
      </p:sp>
      <p:sp>
        <p:nvSpPr>
          <p:cNvPr id="15" name="TextBox 14">
            <a:extLst>
              <a:ext uri="{FF2B5EF4-FFF2-40B4-BE49-F238E27FC236}">
                <a16:creationId xmlns:a16="http://schemas.microsoft.com/office/drawing/2014/main" id="{6816EC03-3DDA-437D-98B8-B407259FB60E}"/>
              </a:ext>
            </a:extLst>
          </p:cNvPr>
          <p:cNvSpPr txBox="1"/>
          <p:nvPr/>
        </p:nvSpPr>
        <p:spPr>
          <a:xfrm>
            <a:off x="619123" y="4754047"/>
            <a:ext cx="4391025" cy="217140"/>
          </a:xfrm>
          <a:prstGeom prst="rect">
            <a:avLst/>
          </a:prstGeom>
          <a:noFill/>
        </p:spPr>
        <p:txBody>
          <a:bodyPr wrap="square" rtlCol="0">
            <a:noAutofit/>
          </a:bodyPr>
          <a:lstStyle/>
          <a:p>
            <a:pPr marL="0" algn="l">
              <a:spcBef>
                <a:spcPts val="750"/>
              </a:spcBef>
              <a:buNone/>
            </a:pPr>
            <a:r>
              <a:rPr b="1" dirty="0">
                <a:solidFill>
                  <a:srgbClr val="105237"/>
                </a:solidFill>
                <a:effectLst/>
                <a:latin typeface="+mj-lt"/>
              </a:rPr>
              <a:t>Urban Development Benefits</a:t>
            </a:r>
            <a:r>
              <a:rPr dirty="0">
                <a:effectLst/>
                <a:latin typeface="+mj-lt"/>
              </a:rPr>
              <a:t> </a:t>
            </a:r>
            <a:endParaRPr lang="en-GB" dirty="0">
              <a:latin typeface="+mj-lt"/>
            </a:endParaRPr>
          </a:p>
        </p:txBody>
      </p:sp>
      <p:sp>
        <p:nvSpPr>
          <p:cNvPr id="16" name="TextBox 15">
            <a:extLst>
              <a:ext uri="{FF2B5EF4-FFF2-40B4-BE49-F238E27FC236}">
                <a16:creationId xmlns:a16="http://schemas.microsoft.com/office/drawing/2014/main" id="{F066BD81-AB95-4EDE-8189-E89E2CD1F4BD}"/>
              </a:ext>
            </a:extLst>
          </p:cNvPr>
          <p:cNvSpPr txBox="1"/>
          <p:nvPr/>
        </p:nvSpPr>
        <p:spPr>
          <a:xfrm>
            <a:off x="619123" y="5179422"/>
            <a:ext cx="4391025" cy="743555"/>
          </a:xfrm>
          <a:prstGeom prst="rect">
            <a:avLst/>
          </a:prstGeom>
          <a:noFill/>
        </p:spPr>
        <p:txBody>
          <a:bodyPr wrap="square" rtlCol="0">
            <a:noAutofit/>
          </a:bodyPr>
          <a:lstStyle/>
          <a:p>
            <a:pPr marL="0" marR="0" algn="l">
              <a:spcBef>
                <a:spcPts val="750"/>
              </a:spcBef>
              <a:buNone/>
            </a:pPr>
            <a:r>
              <a:rPr sz="1600" b="0" dirty="0">
                <a:solidFill>
                  <a:srgbClr val="105237"/>
                </a:solidFill>
                <a:effectLst/>
              </a:rPr>
              <a:t>Better lighting supports mobility, commerce, and social cohesion—key metrics in planning studies.</a:t>
            </a:r>
            <a:r>
              <a:rPr sz="1600" dirty="0">
                <a:effectLst/>
              </a:rPr>
              <a:t> </a:t>
            </a:r>
            <a:endParaRPr lang="en-GB" sz="1600" dirty="0"/>
          </a:p>
        </p:txBody>
      </p:sp>
      <p:sp>
        <p:nvSpPr>
          <p:cNvPr id="2" name="TextBox 1">
            <a:extLst>
              <a:ext uri="{FF2B5EF4-FFF2-40B4-BE49-F238E27FC236}">
                <a16:creationId xmlns:a16="http://schemas.microsoft.com/office/drawing/2014/main" id="{3EDD10A8-7941-B55C-BBE8-9C689371AA08}"/>
              </a:ext>
            </a:extLst>
          </p:cNvPr>
          <p:cNvSpPr txBox="1"/>
          <p:nvPr/>
        </p:nvSpPr>
        <p:spPr>
          <a:xfrm>
            <a:off x="7082908" y="5940342"/>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5"/>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6">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3" name="Picture 2">
            <a:extLst>
              <a:ext uri="{FF2B5EF4-FFF2-40B4-BE49-F238E27FC236}">
                <a16:creationId xmlns:a16="http://schemas.microsoft.com/office/drawing/2014/main" id="{F9B6DE1B-9ADE-7502-2194-1ACC32DC0F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46105" y="5922977"/>
            <a:ext cx="547924" cy="80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39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D527F0E-E238-4DE3-BBB4-AFAB74D88F7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9A11BF21-3D83-48D0-8BCD-8003ECD7C696}"/>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7" name="Slide Number Placeholder 6">
            <a:extLst>
              <a:ext uri="{FF2B5EF4-FFF2-40B4-BE49-F238E27FC236}">
                <a16:creationId xmlns:a16="http://schemas.microsoft.com/office/drawing/2014/main" id="{0CC96F63-5D85-A194-9BD9-FCA8B86D4147}"/>
              </a:ext>
            </a:extLst>
          </p:cNvPr>
          <p:cNvSpPr>
            <a:spLocks noGrp="1"/>
          </p:cNvSpPr>
          <p:nvPr>
            <p:ph type="sldNum" sz="quarter" idx="19"/>
          </p:nvPr>
        </p:nvSpPr>
        <p:spPr/>
        <p:txBody>
          <a:bodyPr/>
          <a:lstStyle/>
          <a:p>
            <a:fld id="{AEAA3239-9EA4-4A65-A281-97F994456D9F}" type="slidenum">
              <a:rPr lang="en-US" smtClean="0"/>
              <a:pPr/>
              <a:t>9</a:t>
            </a:fld>
            <a:endParaRPr lang="en-US" sz="900" dirty="0"/>
          </a:p>
        </p:txBody>
      </p:sp>
      <p:pic>
        <p:nvPicPr>
          <p:cNvPr id="10" name="Graphic 9" descr="A vector illustration icon of a solar panel with a shield, representing durability and protection, designed in a flat style with vibrant colors and a transparent background">
            <a:extLst>
              <a:ext uri="{FF2B5EF4-FFF2-40B4-BE49-F238E27FC236}">
                <a16:creationId xmlns:a16="http://schemas.microsoft.com/office/drawing/2014/main" id="{218F17FF-8A89-4B8F-AFC8-EC83545DF4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6409" y="2428041"/>
            <a:ext cx="478460" cy="478460"/>
          </a:xfrm>
          <a:prstGeom prst="ellipse">
            <a:avLst/>
          </a:prstGeom>
        </p:spPr>
      </p:pic>
      <p:pic>
        <p:nvPicPr>
          <p:cNvPr id="11" name="Graphic 10">
            <a:extLst>
              <a:ext uri="{FF2B5EF4-FFF2-40B4-BE49-F238E27FC236}">
                <a16:creationId xmlns:a16="http://schemas.microsoft.com/office/drawing/2014/main" id="{FD28D9BE-64CE-4EBD-BF6A-523BF938AB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a thermometer and water droplet, representing environmental challenges like temperature and humidity, designed in a flat style with vibrant colors and a transparent background">
            <a:extLst>
              <a:ext uri="{FF2B5EF4-FFF2-40B4-BE49-F238E27FC236}">
                <a16:creationId xmlns:a16="http://schemas.microsoft.com/office/drawing/2014/main" id="{9FB5B66F-6881-4B2C-B7BB-6564E5857B8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39846" y="2510516"/>
            <a:ext cx="360106" cy="360106"/>
          </a:xfrm>
          <a:prstGeom prst="ellipse">
            <a:avLst/>
          </a:prstGeom>
        </p:spPr>
      </p:pic>
      <p:pic>
        <p:nvPicPr>
          <p:cNvPr id="13" name="Graphic 12">
            <a:extLst>
              <a:ext uri="{FF2B5EF4-FFF2-40B4-BE49-F238E27FC236}">
                <a16:creationId xmlns:a16="http://schemas.microsoft.com/office/drawing/2014/main" id="{7ACA0B30-4905-4A2E-B688-F96273E605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0686" y="4384030"/>
            <a:ext cx="857250" cy="857250"/>
          </a:xfrm>
          <a:prstGeom prst="rect">
            <a:avLst/>
          </a:prstGeom>
        </p:spPr>
      </p:pic>
      <p:pic>
        <p:nvPicPr>
          <p:cNvPr id="14" name="Graphic 13" descr="A vector illustration icon of a battery with a lightning bolt, symbolizing energy storage and capacity, designed in a flat style with vibrant colors and a transparent background">
            <a:extLst>
              <a:ext uri="{FF2B5EF4-FFF2-40B4-BE49-F238E27FC236}">
                <a16:creationId xmlns:a16="http://schemas.microsoft.com/office/drawing/2014/main" id="{09BD8BDA-41ED-4B39-8244-759189C4DF0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61887" y="4619466"/>
            <a:ext cx="393290" cy="393290"/>
          </a:xfrm>
          <a:prstGeom prst="ellipse">
            <a:avLst/>
          </a:prstGeom>
        </p:spPr>
      </p:pic>
      <p:pic>
        <p:nvPicPr>
          <p:cNvPr id="15" name="Graphic 14">
            <a:extLst>
              <a:ext uri="{FF2B5EF4-FFF2-40B4-BE49-F238E27FC236}">
                <a16:creationId xmlns:a16="http://schemas.microsoft.com/office/drawing/2014/main" id="{2223087F-97F6-4929-9F11-2B2E12DB78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11875" y="4460306"/>
            <a:ext cx="857250" cy="857250"/>
          </a:xfrm>
          <a:prstGeom prst="rect">
            <a:avLst/>
          </a:prstGeom>
        </p:spPr>
      </p:pic>
      <p:pic>
        <p:nvPicPr>
          <p:cNvPr id="16" name="Graphic 15" descr="A vector illustration icon of a caution sign with a hand, symbolizing the threat of vandalism, designed in a flat style with vibrant colors and a transparent background">
            <a:extLst>
              <a:ext uri="{FF2B5EF4-FFF2-40B4-BE49-F238E27FC236}">
                <a16:creationId xmlns:a16="http://schemas.microsoft.com/office/drawing/2014/main" id="{5BA12919-FA0D-4619-B9B3-B939180A1D6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09146" y="4640827"/>
            <a:ext cx="456349" cy="456349"/>
          </a:xfrm>
          <a:prstGeom prst="ellipse">
            <a:avLst/>
          </a:prstGeom>
        </p:spPr>
      </p:pic>
      <p:sp>
        <p:nvSpPr>
          <p:cNvPr id="17" name="TextBox 16">
            <a:extLst>
              <a:ext uri="{FF2B5EF4-FFF2-40B4-BE49-F238E27FC236}">
                <a16:creationId xmlns:a16="http://schemas.microsoft.com/office/drawing/2014/main" id="{82A53254-B430-48B2-9A8B-19018765FD26}"/>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Technical and Environmental Challenges</a:t>
            </a:r>
            <a:r>
              <a:rPr>
                <a:effectLst/>
              </a:rPr>
              <a:t> </a:t>
            </a:r>
            <a:endParaRPr lang="en-GB"/>
          </a:p>
        </p:txBody>
      </p:sp>
      <p:sp>
        <p:nvSpPr>
          <p:cNvPr id="18" name="TextBox 17">
            <a:extLst>
              <a:ext uri="{FF2B5EF4-FFF2-40B4-BE49-F238E27FC236}">
                <a16:creationId xmlns:a16="http://schemas.microsoft.com/office/drawing/2014/main" id="{66421E8C-964D-422D-8BF3-90B1E188E7DE}"/>
              </a:ext>
            </a:extLst>
          </p:cNvPr>
          <p:cNvSpPr txBox="1"/>
          <p:nvPr/>
        </p:nvSpPr>
        <p:spPr>
          <a:xfrm>
            <a:off x="1866900" y="2357735"/>
            <a:ext cx="3810000" cy="1114127"/>
          </a:xfrm>
          <a:prstGeom prst="rect">
            <a:avLst/>
          </a:prstGeom>
          <a:noFill/>
        </p:spPr>
        <p:txBody>
          <a:bodyPr wrap="square" rtlCol="0">
            <a:normAutofit lnSpcReduction="10000"/>
          </a:bodyPr>
          <a:lstStyle/>
          <a:p>
            <a:pPr marL="0" algn="l">
              <a:buNone/>
            </a:pPr>
            <a:r>
              <a:rPr b="1" dirty="0">
                <a:solidFill>
                  <a:srgbClr val="105237"/>
                </a:solidFill>
                <a:effectLst/>
                <a:latin typeface="+mj-lt"/>
              </a:rPr>
              <a:t>Strengths</a:t>
            </a:r>
            <a:r>
              <a:rPr dirty="0">
                <a:effectLst/>
              </a:rPr>
              <a:t> </a:t>
            </a:r>
          </a:p>
          <a:p>
            <a:pPr marL="0" algn="l">
              <a:spcBef>
                <a:spcPts val="900"/>
              </a:spcBef>
              <a:buNone/>
            </a:pPr>
            <a:r>
              <a:rPr sz="1600" b="0" dirty="0">
                <a:solidFill>
                  <a:srgbClr val="105237"/>
                </a:solidFill>
                <a:effectLst/>
              </a:rPr>
              <a:t>Advanced resistant coatings and robust fixture materials enhance durability and reduce</a:t>
            </a:r>
            <a:r>
              <a:rPr lang="en-GB" sz="1600" b="0" dirty="0">
                <a:solidFill>
                  <a:srgbClr val="105237"/>
                </a:solidFill>
                <a:effectLst/>
              </a:rPr>
              <a:t>s</a:t>
            </a:r>
            <a:r>
              <a:rPr sz="1600" b="0" dirty="0">
                <a:solidFill>
                  <a:srgbClr val="105237"/>
                </a:solidFill>
                <a:effectLst/>
              </a:rPr>
              <a:t> </a:t>
            </a:r>
            <a:r>
              <a:rPr lang="en-GB" sz="1600" b="0" dirty="0">
                <a:solidFill>
                  <a:srgbClr val="105237"/>
                </a:solidFill>
                <a:effectLst/>
              </a:rPr>
              <a:t>light pollution</a:t>
            </a:r>
            <a:r>
              <a:rPr sz="1600" b="0" dirty="0">
                <a:solidFill>
                  <a:srgbClr val="105237"/>
                </a:solidFill>
                <a:effectLst/>
              </a:rPr>
              <a:t>.</a:t>
            </a:r>
            <a:r>
              <a:rPr sz="1600" dirty="0">
                <a:effectLst/>
              </a:rPr>
              <a:t> </a:t>
            </a:r>
            <a:endParaRPr lang="en-GB" sz="1600" dirty="0"/>
          </a:p>
        </p:txBody>
      </p:sp>
      <p:sp>
        <p:nvSpPr>
          <p:cNvPr id="19" name="TextBox 18">
            <a:extLst>
              <a:ext uri="{FF2B5EF4-FFF2-40B4-BE49-F238E27FC236}">
                <a16:creationId xmlns:a16="http://schemas.microsoft.com/office/drawing/2014/main" id="{C4FC2F2E-ECDA-4B1F-A8B3-F95900850426}"/>
              </a:ext>
            </a:extLst>
          </p:cNvPr>
          <p:cNvSpPr txBox="1"/>
          <p:nvPr/>
        </p:nvSpPr>
        <p:spPr>
          <a:xfrm>
            <a:off x="7467600" y="2546025"/>
            <a:ext cx="3810000" cy="1416375"/>
          </a:xfrm>
          <a:prstGeom prst="rect">
            <a:avLst/>
          </a:prstGeom>
          <a:noFill/>
        </p:spPr>
        <p:txBody>
          <a:bodyPr wrap="square" rtlCol="0">
            <a:normAutofit fontScale="62500" lnSpcReduction="20000"/>
          </a:bodyPr>
          <a:lstStyle/>
          <a:p>
            <a:pPr>
              <a:spcBef>
                <a:spcPts val="900"/>
              </a:spcBef>
            </a:pPr>
            <a:r>
              <a:rPr lang="en-GB" sz="2900" b="1" dirty="0">
                <a:solidFill>
                  <a:srgbClr val="105237"/>
                </a:solidFill>
                <a:effectLst/>
                <a:latin typeface="+mj-lt"/>
              </a:rPr>
              <a:t>Positives</a:t>
            </a:r>
          </a:p>
          <a:p>
            <a:pPr>
              <a:spcBef>
                <a:spcPts val="900"/>
              </a:spcBef>
            </a:pPr>
            <a:r>
              <a:rPr lang="en-GB" sz="2600" b="0" dirty="0">
                <a:solidFill>
                  <a:srgbClr val="105237"/>
                </a:solidFill>
                <a:effectLst/>
              </a:rPr>
              <a:t>Perf</a:t>
            </a:r>
            <a:r>
              <a:rPr sz="2600" b="0" dirty="0" err="1">
                <a:solidFill>
                  <a:srgbClr val="105237"/>
                </a:solidFill>
                <a:effectLst/>
              </a:rPr>
              <a:t>ormance</a:t>
            </a:r>
            <a:r>
              <a:rPr sz="2600" b="0" dirty="0">
                <a:solidFill>
                  <a:srgbClr val="105237"/>
                </a:solidFill>
                <a:effectLst/>
              </a:rPr>
              <a:t> from energy storage in low sunlight</a:t>
            </a:r>
            <a:r>
              <a:rPr lang="en-GB" sz="2600" b="0" dirty="0">
                <a:solidFill>
                  <a:srgbClr val="105237"/>
                </a:solidFill>
                <a:effectLst/>
              </a:rPr>
              <a:t> conditions</a:t>
            </a:r>
            <a:r>
              <a:rPr sz="2600" b="0" dirty="0">
                <a:solidFill>
                  <a:srgbClr val="105237"/>
                </a:solidFill>
                <a:effectLst/>
              </a:rPr>
              <a:t>, </a:t>
            </a:r>
            <a:r>
              <a:rPr lang="en-GB" sz="2600" b="0" dirty="0">
                <a:solidFill>
                  <a:srgbClr val="105237"/>
                </a:solidFill>
                <a:effectLst/>
              </a:rPr>
              <a:t>is </a:t>
            </a:r>
            <a:r>
              <a:rPr sz="2600" b="0" dirty="0">
                <a:solidFill>
                  <a:srgbClr val="105237"/>
                </a:solidFill>
                <a:effectLst/>
              </a:rPr>
              <a:t>environmental</a:t>
            </a:r>
            <a:r>
              <a:rPr lang="en-GB" sz="2600" b="0" dirty="0" err="1">
                <a:solidFill>
                  <a:srgbClr val="105237"/>
                </a:solidFill>
                <a:effectLst/>
              </a:rPr>
              <a:t>ly</a:t>
            </a:r>
            <a:r>
              <a:rPr lang="en-GB" sz="2600" b="0" dirty="0">
                <a:solidFill>
                  <a:srgbClr val="105237"/>
                </a:solidFill>
                <a:effectLst/>
              </a:rPr>
              <a:t> advantageous combatting fossil fuel electricity sources</a:t>
            </a:r>
            <a:r>
              <a:rPr sz="2600" b="0" dirty="0">
                <a:solidFill>
                  <a:srgbClr val="105237"/>
                </a:solidFill>
                <a:effectLst/>
              </a:rPr>
              <a:t>.</a:t>
            </a:r>
            <a:r>
              <a:rPr sz="2600" dirty="0">
                <a:effectLst/>
              </a:rPr>
              <a:t> </a:t>
            </a:r>
            <a:endParaRPr lang="en-GB" sz="2600" dirty="0"/>
          </a:p>
        </p:txBody>
      </p:sp>
      <p:sp>
        <p:nvSpPr>
          <p:cNvPr id="20" name="TextBox 19">
            <a:extLst>
              <a:ext uri="{FF2B5EF4-FFF2-40B4-BE49-F238E27FC236}">
                <a16:creationId xmlns:a16="http://schemas.microsoft.com/office/drawing/2014/main" id="{1B2EAB77-3678-4DFC-817E-A0CF90D467ED}"/>
              </a:ext>
            </a:extLst>
          </p:cNvPr>
          <p:cNvSpPr txBox="1"/>
          <p:nvPr/>
        </p:nvSpPr>
        <p:spPr>
          <a:xfrm>
            <a:off x="1824038" y="4092923"/>
            <a:ext cx="3810000" cy="1367432"/>
          </a:xfrm>
          <a:prstGeom prst="rect">
            <a:avLst/>
          </a:prstGeom>
          <a:noFill/>
        </p:spPr>
        <p:txBody>
          <a:bodyPr wrap="square" rtlCol="0">
            <a:normAutofit lnSpcReduction="10000"/>
          </a:bodyPr>
          <a:lstStyle/>
          <a:p>
            <a:pPr marL="0" algn="l">
              <a:buNone/>
            </a:pPr>
            <a:r>
              <a:rPr b="1" dirty="0">
                <a:solidFill>
                  <a:srgbClr val="105237"/>
                </a:solidFill>
                <a:effectLst/>
                <a:latin typeface="+mj-lt"/>
              </a:rPr>
              <a:t>Opportunities</a:t>
            </a:r>
            <a:r>
              <a:rPr dirty="0">
                <a:effectLst/>
                <a:latin typeface="+mj-lt"/>
              </a:rPr>
              <a:t> </a:t>
            </a:r>
          </a:p>
          <a:p>
            <a:pPr marL="0" algn="l">
              <a:spcBef>
                <a:spcPts val="900"/>
              </a:spcBef>
              <a:buNone/>
            </a:pPr>
            <a:r>
              <a:rPr sz="1600" b="0" dirty="0">
                <a:solidFill>
                  <a:srgbClr val="105237"/>
                </a:solidFill>
                <a:effectLst/>
              </a:rPr>
              <a:t>Innovations in lithium battery capacity and fixture design can improve reliability and expand deployment in challenging environments.</a:t>
            </a:r>
            <a:r>
              <a:rPr sz="1600" dirty="0">
                <a:effectLst/>
              </a:rPr>
              <a:t> </a:t>
            </a:r>
            <a:endParaRPr lang="en-GB" sz="1600" dirty="0"/>
          </a:p>
        </p:txBody>
      </p:sp>
      <p:sp>
        <p:nvSpPr>
          <p:cNvPr id="2" name="TextBox 1">
            <a:extLst>
              <a:ext uri="{FF2B5EF4-FFF2-40B4-BE49-F238E27FC236}">
                <a16:creationId xmlns:a16="http://schemas.microsoft.com/office/drawing/2014/main" id="{8464D520-C14D-F99E-F3EB-A98D3CD1A9E9}"/>
              </a:ext>
            </a:extLst>
          </p:cNvPr>
          <p:cNvSpPr txBox="1"/>
          <p:nvPr/>
        </p:nvSpPr>
        <p:spPr>
          <a:xfrm>
            <a:off x="7369125" y="5975554"/>
            <a:ext cx="4154129" cy="830997"/>
          </a:xfrm>
          <a:prstGeom prst="rect">
            <a:avLst/>
          </a:prstGeom>
          <a:noFill/>
        </p:spPr>
        <p:txBody>
          <a:bodyPr wrap="square" rtlCol="0">
            <a:spAutoFit/>
          </a:bodyPr>
          <a:lstStyle/>
          <a:p>
            <a:r>
              <a:rPr lang="en-GB" sz="1600" dirty="0">
                <a:solidFill>
                  <a:schemeClr val="bg1">
                    <a:lumMod val="65000"/>
                  </a:schemeClr>
                </a:solidFill>
                <a:latin typeface="Aptos" panose="020B0004020202020204" pitchFamily="34" charset="0"/>
                <a:cs typeface="Aharoni" panose="020F0502020204030204" pitchFamily="2" charset="-79"/>
              </a:rPr>
              <a:t>Dragons Breath Solar Street Lights</a:t>
            </a:r>
            <a:endParaRPr lang="en-GB" sz="1600" dirty="0">
              <a:solidFill>
                <a:schemeClr val="bg1">
                  <a:lumMod val="65000"/>
                </a:schemeClr>
              </a:solidFill>
              <a:latin typeface="Aptos" panose="020B0004020202020204" pitchFamily="34" charset="0"/>
              <a:cs typeface="Aharoni" panose="020F0502020204030204" pitchFamily="2" charset="-79"/>
              <a:hlinkClick r:id="rId9"/>
            </a:endParaRPr>
          </a:p>
          <a:p>
            <a:r>
              <a:rPr lang="en-GB" sz="1600" dirty="0" err="1">
                <a:solidFill>
                  <a:schemeClr val="bg1">
                    <a:lumMod val="65000"/>
                  </a:schemeClr>
                </a:solidFill>
                <a:latin typeface="Aptos" panose="020B0004020202020204" pitchFamily="34" charset="0"/>
                <a:cs typeface="Aharoni" panose="020F0502020204030204" pitchFamily="2" charset="-79"/>
                <a:hlinkClick r:id="rId10">
                  <a:extLst>
                    <a:ext uri="{A12FA001-AC4F-418D-AE19-62706E023703}">
                      <ahyp:hlinkClr xmlns:ahyp="http://schemas.microsoft.com/office/drawing/2018/hyperlinkcolor" val="tx"/>
                    </a:ext>
                  </a:extLst>
                </a:hlinkClick>
              </a:rPr>
              <a:t>sales@dragonsbreathsolar.co.uk</a:t>
            </a:r>
            <a:endParaRPr lang="en-GB" sz="1600" dirty="0">
              <a:solidFill>
                <a:schemeClr val="bg1">
                  <a:lumMod val="65000"/>
                </a:schemeClr>
              </a:solidFill>
              <a:latin typeface="Aptos" panose="020B0004020202020204" pitchFamily="34" charset="0"/>
              <a:cs typeface="Aharoni" panose="020F0502020204030204" pitchFamily="2" charset="-79"/>
            </a:endParaRPr>
          </a:p>
          <a:p>
            <a:r>
              <a:rPr lang="en-GB" sz="1600" dirty="0">
                <a:solidFill>
                  <a:schemeClr val="bg1">
                    <a:lumMod val="65000"/>
                  </a:schemeClr>
                </a:solidFill>
                <a:latin typeface="Aptos" panose="020B0004020202020204" pitchFamily="34" charset="0"/>
                <a:cs typeface="Aharoni" panose="020F0502020204030204" pitchFamily="2" charset="-79"/>
              </a:rPr>
              <a:t>Tel: 01646 600151</a:t>
            </a:r>
          </a:p>
        </p:txBody>
      </p:sp>
      <p:pic>
        <p:nvPicPr>
          <p:cNvPr id="3" name="Picture 2">
            <a:extLst>
              <a:ext uri="{FF2B5EF4-FFF2-40B4-BE49-F238E27FC236}">
                <a16:creationId xmlns:a16="http://schemas.microsoft.com/office/drawing/2014/main" id="{72495E1A-4AC3-76AF-4CB2-C148833CAA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14929" y="6001637"/>
            <a:ext cx="547924" cy="801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683352-4FAA-460B-A0D9-C459FDC5A59D}"/>
              </a:ext>
            </a:extLst>
          </p:cNvPr>
          <p:cNvSpPr txBox="1"/>
          <p:nvPr/>
        </p:nvSpPr>
        <p:spPr>
          <a:xfrm>
            <a:off x="7467600" y="4467819"/>
            <a:ext cx="3810000" cy="857250"/>
          </a:xfrm>
          <a:prstGeom prst="rect">
            <a:avLst/>
          </a:prstGeom>
          <a:noFill/>
        </p:spPr>
        <p:txBody>
          <a:bodyPr wrap="square" rtlCol="0">
            <a:normAutofit fontScale="92500" lnSpcReduction="20000"/>
          </a:bodyPr>
          <a:lstStyle/>
          <a:p>
            <a:pPr>
              <a:spcBef>
                <a:spcPts val="900"/>
              </a:spcBef>
            </a:pPr>
            <a:r>
              <a:rPr lang="en-GB" b="1" dirty="0">
                <a:solidFill>
                  <a:srgbClr val="105237"/>
                </a:solidFill>
                <a:effectLst/>
                <a:latin typeface="Aptos Slab SemiBold" panose="020F0502020204030204" pitchFamily="34" charset="0"/>
              </a:rPr>
              <a:t>Durability</a:t>
            </a:r>
            <a:endParaRPr lang="en-GB" b="0" dirty="0">
              <a:solidFill>
                <a:srgbClr val="105237"/>
              </a:solidFill>
              <a:effectLst/>
              <a:latin typeface="Aptos Slab SemiBold" panose="020F0502020204030204" pitchFamily="34" charset="0"/>
            </a:endParaRPr>
          </a:p>
          <a:p>
            <a:pPr marL="0" algn="l">
              <a:spcBef>
                <a:spcPts val="900"/>
              </a:spcBef>
              <a:buNone/>
            </a:pPr>
            <a:r>
              <a:rPr lang="en-GB" sz="1700" b="0" dirty="0">
                <a:solidFill>
                  <a:srgbClr val="105237"/>
                </a:solidFill>
                <a:effectLst/>
              </a:rPr>
              <a:t>Vandal resistant materials are used to combat anti-social behaviour</a:t>
            </a:r>
            <a:endParaRPr lang="en-GB" sz="1700" dirty="0"/>
          </a:p>
        </p:txBody>
      </p:sp>
    </p:spTree>
    <p:extLst>
      <p:ext uri="{BB962C8B-B14F-4D97-AF65-F5344CB8AC3E}">
        <p14:creationId xmlns:p14="http://schemas.microsoft.com/office/powerpoint/2010/main" val="1888919797"/>
      </p:ext>
    </p:extLst>
  </p:cSld>
  <p:clrMapOvr>
    <a:masterClrMapping/>
  </p:clrMapOvr>
</p:sld>
</file>

<file path=ppt/theme/theme1.xml><?xml version="1.0" encoding="utf-8"?>
<a:theme xmlns:a="http://schemas.openxmlformats.org/drawingml/2006/main" name="Square harmony">
  <a:themeElements>
    <a:clrScheme name="Square Harmony">
      <a:dk1>
        <a:srgbClr val="000000"/>
      </a:dk1>
      <a:lt1>
        <a:srgbClr val="FFFFFF"/>
      </a:lt1>
      <a:dk2>
        <a:srgbClr val="0E2841"/>
      </a:dk2>
      <a:lt2>
        <a:srgbClr val="E8E8E8"/>
      </a:lt2>
      <a:accent1>
        <a:srgbClr val="0E5336"/>
      </a:accent1>
      <a:accent2>
        <a:srgbClr val="DDB4FA"/>
      </a:accent2>
      <a:accent3>
        <a:srgbClr val="5693CF"/>
      </a:accent3>
      <a:accent4>
        <a:srgbClr val="F6F8E6"/>
      </a:accent4>
      <a:accent5>
        <a:srgbClr val="90FEC3"/>
      </a:accent5>
      <a:accent6>
        <a:srgbClr val="1538A8"/>
      </a:accent6>
      <a:hlink>
        <a:srgbClr val="467886"/>
      </a:hlink>
      <a:folHlink>
        <a:srgbClr val="96607D"/>
      </a:folHlink>
    </a:clrScheme>
    <a:fontScheme name="Square harmony">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quare Harmony_win32_EF_v3" id="{DFB72738-CE99-4470-904C-205E8E70D837}" vid="{F2FEBAB6-D7E3-4CC2-B31D-075EF81A3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1606</Words>
  <Application>Microsoft Office PowerPoint</Application>
  <PresentationFormat>Widescreen</PresentationFormat>
  <Paragraphs>173</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Aptos Slab SemiBold</vt:lpstr>
      <vt:lpstr>Arial</vt:lpstr>
      <vt:lpstr>Avenir Next LT Pro</vt:lpstr>
      <vt:lpstr>Avenir Next LT Pro Demi</vt:lpstr>
      <vt:lpstr>Avenir Next LT Pro Light</vt:lpstr>
      <vt:lpstr>Square 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Johnathan Rowles</dc:creator>
  <cp:lastModifiedBy>Johnathan Rowles</cp:lastModifiedBy>
  <cp:revision>3</cp:revision>
  <dcterms:created xsi:type="dcterms:W3CDTF">2026-03-12T12:39:53Z</dcterms:created>
  <dcterms:modified xsi:type="dcterms:W3CDTF">2026-03-13T22:12:43Z</dcterms:modified>
</cp:coreProperties>
</file>